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8" r:id="rId2"/>
    <p:sldId id="260" r:id="rId3"/>
    <p:sldId id="261" r:id="rId4"/>
    <p:sldId id="262" r:id="rId5"/>
    <p:sldId id="263" r:id="rId6"/>
    <p:sldId id="264" r:id="rId7"/>
    <p:sldId id="266" r:id="rId8"/>
    <p:sldId id="267" r:id="rId9"/>
    <p:sldId id="257" r:id="rId10"/>
    <p:sldId id="259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847"/>
    <a:srgbClr val="82BF25"/>
    <a:srgbClr val="393332"/>
    <a:srgbClr val="2A99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66" d="100"/>
          <a:sy n="66" d="100"/>
        </p:scale>
        <p:origin x="600" y="41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7D7697-3CF2-33AB-3071-3239D1A7A2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87BDD03-9666-07F3-18A9-DC18BB9888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FFCC500-9FA3-80F6-7CF5-C3AB0EB759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85DEE-00F5-4FC1-8E48-C3090F98CB24}" type="datetimeFigureOut">
              <a:rPr lang="en-US" smtClean="0"/>
              <a:t>11/18/2023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462A4E4-5877-1F98-5F1E-824D61F96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1372326-643D-A8A6-E8C6-16731F985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07FCD-7411-4151-AF3F-EE4B138D464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58778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4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E6F1DD-12CE-8CED-8E50-51397ACF3B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D91E483D-D612-1719-D2E3-3AA8ED5E1C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0C2FAFB-51E4-3AF6-718C-366082409E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85DEE-00F5-4FC1-8E48-C3090F98CB24}" type="datetimeFigureOut">
              <a:rPr lang="en-US" smtClean="0"/>
              <a:t>11/18/2023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48321E5-BE41-BEAB-864A-CAB3A10D8C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EB14646-CF9F-1A2A-3982-AC41E158F9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07FCD-7411-4151-AF3F-EE4B138D464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25162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4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3B3F77B7-66DA-1FB7-4663-DED8F4B0F4F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547E5F17-D898-A099-B94B-9BEDF884E6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A0525E6-CF60-1F63-FBF4-A4FDFAF563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85DEE-00F5-4FC1-8E48-C3090F98CB24}" type="datetimeFigureOut">
              <a:rPr lang="en-US" smtClean="0"/>
              <a:t>11/18/2023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187D549-FD9F-DDBA-50C6-DB256D71DB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1EAB02A-18D3-A5EB-1B08-ED5DD40B6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07FCD-7411-4151-AF3F-EE4B138D464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11349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4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7B9206-7728-6AD1-6E2D-D19554B48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4DEF12E-54C1-875E-172B-4FA58E75A4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1774C0C-58EB-865B-B0AB-420D3012A1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85DEE-00F5-4FC1-8E48-C3090F98CB24}" type="datetimeFigureOut">
              <a:rPr lang="en-US" smtClean="0"/>
              <a:t>11/18/2023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2265CC9-C4ED-7FAE-B9A9-61557ACF94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24E28D7-0AC8-5FE1-54F1-E03D75EB6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07FCD-7411-4151-AF3F-EE4B138D464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09664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4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659FE4-5D1A-F4E7-C8F9-D07E19BEB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75CC96B-F965-300F-4B5A-C031F64D20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083ACAC-510B-F4A7-8BBD-8C4ECC8F32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85DEE-00F5-4FC1-8E48-C3090F98CB24}" type="datetimeFigureOut">
              <a:rPr lang="en-US" smtClean="0"/>
              <a:t>11/18/2023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4193C27-765D-EE3E-81D3-7D116241FE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4ECF86E-DC5D-1D37-37EF-11B4394563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07FCD-7411-4151-AF3F-EE4B138D464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1396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4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1CA2B91-7DCA-1B92-0F14-ABCED586C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7A49D11-BA22-1116-48E0-62DA81897E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D8141A2-DDF6-05AE-0DFF-276353475B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6156407-658E-A330-C7E7-93803C0371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85DEE-00F5-4FC1-8E48-C3090F98CB24}" type="datetimeFigureOut">
              <a:rPr lang="en-US" smtClean="0"/>
              <a:t>11/18/2023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5CF4C7A-1481-70E8-AD5E-0C564192C6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1AD7C83-FB96-B051-0946-2377BAE85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07FCD-7411-4151-AF3F-EE4B138D464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323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4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FCA34DF-E91C-5F2C-EA2D-FB1E1CB3B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630F1D6-1FA3-C98A-BD9A-AD7FD7C30C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53F517C-C91F-E4F5-5030-D667A2D413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3FE55E24-781A-2F84-363E-BFF7107ADD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0DDDB96F-879E-E09D-0ACE-A5EC5B50E28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B7657850-CF6B-1ADF-A4EE-9FAF1AFC6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85DEE-00F5-4FC1-8E48-C3090F98CB24}" type="datetimeFigureOut">
              <a:rPr lang="en-US" smtClean="0"/>
              <a:t>11/18/2023</a:t>
            </a:fld>
            <a:endParaRPr lang="en-US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EECE4768-B6C8-1145-AEF5-3F8B0054E8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9B96BEC0-5F02-032B-A436-A9A0124A72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07FCD-7411-4151-AF3F-EE4B138D464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1386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4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7EC93F-1F7E-D97F-939B-C913C82C7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3109312-A6B4-1DF0-5F5E-5DB1D308D0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85DEE-00F5-4FC1-8E48-C3090F98CB24}" type="datetimeFigureOut">
              <a:rPr lang="en-US" smtClean="0"/>
              <a:t>11/18/2023</a:t>
            </a:fld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CFCFDD8-B221-2F6C-81FC-E67BF9E4F6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EB3CF8D-4D31-8BA2-A5C7-CDB4EFA8C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07FCD-7411-4151-AF3F-EE4B138D464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90828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4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6945336D-0B4C-A3E2-9EF1-3D25019EC4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85DEE-00F5-4FC1-8E48-C3090F98CB24}" type="datetimeFigureOut">
              <a:rPr lang="en-US" smtClean="0"/>
              <a:t>11/18/2023</a:t>
            </a:fld>
            <a:endParaRPr lang="en-US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8D4D311-CB2A-D9DB-D1A2-1CAC3A415A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7B12868-387F-E059-7987-8343E011B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07FCD-7411-4151-AF3F-EE4B138D464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49425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4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936C50F-0A5C-45CD-A158-6121714E58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654EBC6-330C-A15B-A96B-3211D636DB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3CB6C65-3EC8-E3E7-A7B6-AA1EEAE53F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BC1D864-46DF-69B5-2FFB-78D2D17DBD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85DEE-00F5-4FC1-8E48-C3090F98CB24}" type="datetimeFigureOut">
              <a:rPr lang="en-US" smtClean="0"/>
              <a:t>11/18/2023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5EB7DD9-6AA2-2D93-D223-77ABFDEED5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3940324-FCFD-2945-4B61-E65C79900A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07FCD-7411-4151-AF3F-EE4B138D464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18149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4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AEFB875-90E1-BC9C-FE8E-B8AC3BB99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F9352C35-3965-F3E3-534D-80F8BC64EE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D87D8A3-AD61-8594-42FF-B067B49657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CC6D226-6EF8-1B05-7A65-DBC2585AD8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85DEE-00F5-4FC1-8E48-C3090F98CB24}" type="datetimeFigureOut">
              <a:rPr lang="en-US" smtClean="0"/>
              <a:t>11/18/2023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8C1BDFD-1292-314B-76A7-3DDA2237F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6E27F02-1697-D70F-3CA1-9D9C39BB6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07FCD-7411-4151-AF3F-EE4B138D464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15930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4000">
        <p159:morph option="byObject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sv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A47F5AD1-8B00-7C22-0F6C-67DE7CE645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92D6C7A-317A-243B-5C29-CF3A65675E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30B7A32-EF8C-F38D-C0C8-F8362B21C0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F85DEE-00F5-4FC1-8E48-C3090F98CB24}" type="datetimeFigureOut">
              <a:rPr lang="en-US" smtClean="0"/>
              <a:t>11/18/2023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B09AE8F-1099-3D42-68FA-845B009626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A0F43F6-84FA-6466-5B20-FAF4A3D9B6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E07FCD-7411-4151-AF3F-EE4B138D4645}" type="slidenum">
              <a:rPr lang="en-US" smtClean="0"/>
              <a:t>‹Nr.›</a:t>
            </a:fld>
            <a:endParaRPr lang="en-US"/>
          </a:p>
        </p:txBody>
      </p: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9E59272C-DF4E-6907-3DF5-0CF3C21DA112}"/>
              </a:ext>
            </a:extLst>
          </p:cNvPr>
          <p:cNvGrpSpPr/>
          <p:nvPr userDrawn="1"/>
        </p:nvGrpSpPr>
        <p:grpSpPr>
          <a:xfrm>
            <a:off x="9289346" y="171826"/>
            <a:ext cx="2705888" cy="1057554"/>
            <a:chOff x="6609343" y="3369576"/>
            <a:chExt cx="5207430" cy="2035241"/>
          </a:xfrm>
        </p:grpSpPr>
        <p:grpSp>
          <p:nvGrpSpPr>
            <p:cNvPr id="8" name="Gruppieren 7">
              <a:extLst>
                <a:ext uri="{FF2B5EF4-FFF2-40B4-BE49-F238E27FC236}">
                  <a16:creationId xmlns:a16="http://schemas.microsoft.com/office/drawing/2014/main" id="{F81B9812-FC76-D1EE-6FCC-5A3EFF74299E}"/>
                </a:ext>
              </a:extLst>
            </p:cNvPr>
            <p:cNvGrpSpPr/>
            <p:nvPr/>
          </p:nvGrpSpPr>
          <p:grpSpPr>
            <a:xfrm>
              <a:off x="6609343" y="3369576"/>
              <a:ext cx="5207430" cy="2035241"/>
              <a:chOff x="1234439" y="876300"/>
              <a:chExt cx="3981451" cy="1429071"/>
            </a:xfrm>
          </p:grpSpPr>
          <p:grpSp>
            <p:nvGrpSpPr>
              <p:cNvPr id="11" name="Gruppieren 10">
                <a:extLst>
                  <a:ext uri="{FF2B5EF4-FFF2-40B4-BE49-F238E27FC236}">
                    <a16:creationId xmlns:a16="http://schemas.microsoft.com/office/drawing/2014/main" id="{76AB34B2-6584-14FD-145B-B5D6F27CC632}"/>
                  </a:ext>
                </a:extLst>
              </p:cNvPr>
              <p:cNvGrpSpPr/>
              <p:nvPr/>
            </p:nvGrpSpPr>
            <p:grpSpPr>
              <a:xfrm>
                <a:off x="2266951" y="876300"/>
                <a:ext cx="2948939" cy="1429071"/>
                <a:chOff x="4229101" y="2628900"/>
                <a:chExt cx="2948939" cy="1429071"/>
              </a:xfrm>
            </p:grpSpPr>
            <p:pic>
              <p:nvPicPr>
                <p:cNvPr id="16" name="Grafik 15">
                  <a:extLst>
                    <a:ext uri="{FF2B5EF4-FFF2-40B4-BE49-F238E27FC236}">
                      <a16:creationId xmlns:a16="http://schemas.microsoft.com/office/drawing/2014/main" id="{1B4D03D6-1B40-28FD-BBFF-10A300412A2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4"/>
                    </a:ext>
                  </a:extLst>
                </a:blip>
                <a:srcRect l="44987" t="37101" r="1311" b="49772"/>
                <a:stretch/>
              </p:blipFill>
              <p:spPr>
                <a:xfrm>
                  <a:off x="4257675" y="2628900"/>
                  <a:ext cx="2920365" cy="666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41760" h="4377846">
                      <a:moveTo>
                        <a:pt x="0" y="0"/>
                      </a:moveTo>
                      <a:lnTo>
                        <a:pt x="4141760" y="0"/>
                      </a:lnTo>
                      <a:lnTo>
                        <a:pt x="4141760" y="4377846"/>
                      </a:lnTo>
                      <a:lnTo>
                        <a:pt x="0" y="4377846"/>
                      </a:lnTo>
                      <a:close/>
                    </a:path>
                  </a:pathLst>
                </a:custGeom>
              </p:spPr>
            </p:pic>
            <p:pic>
              <p:nvPicPr>
                <p:cNvPr id="17" name="Grafik 16">
                  <a:extLst>
                    <a:ext uri="{FF2B5EF4-FFF2-40B4-BE49-F238E27FC236}">
                      <a16:creationId xmlns:a16="http://schemas.microsoft.com/office/drawing/2014/main" id="{DBD8D360-CE7B-287B-14D1-18DDA3729B1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4"/>
                    </a:ext>
                  </a:extLst>
                </a:blip>
                <a:srcRect l="44613" t="50000" r="30874" b="36873"/>
                <a:stretch/>
              </p:blipFill>
              <p:spPr>
                <a:xfrm>
                  <a:off x="4229101" y="3295650"/>
                  <a:ext cx="1247774" cy="666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41760" h="4377846">
                      <a:moveTo>
                        <a:pt x="0" y="0"/>
                      </a:moveTo>
                      <a:lnTo>
                        <a:pt x="4141760" y="0"/>
                      </a:lnTo>
                      <a:lnTo>
                        <a:pt x="4141760" y="4377846"/>
                      </a:lnTo>
                      <a:lnTo>
                        <a:pt x="0" y="4377846"/>
                      </a:lnTo>
                      <a:close/>
                    </a:path>
                  </a:pathLst>
                </a:custGeom>
              </p:spPr>
            </p:pic>
            <p:grpSp>
              <p:nvGrpSpPr>
                <p:cNvPr id="18" name="Gruppieren 17">
                  <a:extLst>
                    <a:ext uri="{FF2B5EF4-FFF2-40B4-BE49-F238E27FC236}">
                      <a16:creationId xmlns:a16="http://schemas.microsoft.com/office/drawing/2014/main" id="{99DE9110-5801-B98B-3786-883236C6F8ED}"/>
                    </a:ext>
                  </a:extLst>
                </p:cNvPr>
                <p:cNvGrpSpPr/>
                <p:nvPr/>
              </p:nvGrpSpPr>
              <p:grpSpPr>
                <a:xfrm>
                  <a:off x="5553074" y="3267710"/>
                  <a:ext cx="558166" cy="689610"/>
                  <a:chOff x="5918835" y="4488180"/>
                  <a:chExt cx="558166" cy="689610"/>
                </a:xfrm>
              </p:grpSpPr>
              <p:pic>
                <p:nvPicPr>
                  <p:cNvPr id="27" name="Grafik 26">
                    <a:extLst>
                      <a:ext uri="{FF2B5EF4-FFF2-40B4-BE49-F238E27FC236}">
                        <a16:creationId xmlns:a16="http://schemas.microsoft.com/office/drawing/2014/main" id="{11FC5058-02B3-3BF6-92BA-2F637900047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14"/>
                      </a:ext>
                    </a:extLst>
                  </a:blip>
                  <a:srcRect l="90605" t="37101" r="1312" b="49772"/>
                  <a:stretch/>
                </p:blipFill>
                <p:spPr>
                  <a:xfrm>
                    <a:off x="6065521" y="4527552"/>
                    <a:ext cx="411480" cy="65023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41760" h="4377846">
                        <a:moveTo>
                          <a:pt x="0" y="0"/>
                        </a:moveTo>
                        <a:lnTo>
                          <a:pt x="4141760" y="0"/>
                        </a:lnTo>
                        <a:lnTo>
                          <a:pt x="4141760" y="4377846"/>
                        </a:lnTo>
                        <a:lnTo>
                          <a:pt x="0" y="4377846"/>
                        </a:lnTo>
                        <a:close/>
                      </a:path>
                    </a:pathLst>
                  </a:custGeom>
                </p:spPr>
              </p:pic>
              <p:pic>
                <p:nvPicPr>
                  <p:cNvPr id="28" name="Grafik 27">
                    <a:extLst>
                      <a:ext uri="{FF2B5EF4-FFF2-40B4-BE49-F238E27FC236}">
                        <a16:creationId xmlns:a16="http://schemas.microsoft.com/office/drawing/2014/main" id="{95B5ED4B-73A6-BEA8-40CA-A8BC43FD522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14"/>
                      </a:ext>
                    </a:extLst>
                  </a:blip>
                  <a:srcRect l="76272" t="36606" r="20248" b="50267"/>
                  <a:stretch/>
                </p:blipFill>
                <p:spPr>
                  <a:xfrm>
                    <a:off x="5918835" y="4488180"/>
                    <a:ext cx="177165" cy="67754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41760" h="4377846">
                        <a:moveTo>
                          <a:pt x="0" y="0"/>
                        </a:moveTo>
                        <a:lnTo>
                          <a:pt x="4141760" y="0"/>
                        </a:lnTo>
                        <a:lnTo>
                          <a:pt x="4141760" y="4377846"/>
                        </a:lnTo>
                        <a:lnTo>
                          <a:pt x="0" y="4377846"/>
                        </a:lnTo>
                        <a:close/>
                      </a:path>
                    </a:pathLst>
                  </a:custGeom>
                </p:spPr>
              </p:pic>
            </p:grpSp>
            <p:grpSp>
              <p:nvGrpSpPr>
                <p:cNvPr id="19" name="Gruppieren 18">
                  <a:extLst>
                    <a:ext uri="{FF2B5EF4-FFF2-40B4-BE49-F238E27FC236}">
                      <a16:creationId xmlns:a16="http://schemas.microsoft.com/office/drawing/2014/main" id="{45C8E632-D9ED-A807-E259-928EF973ACB9}"/>
                    </a:ext>
                  </a:extLst>
                </p:cNvPr>
                <p:cNvGrpSpPr/>
                <p:nvPr/>
              </p:nvGrpSpPr>
              <p:grpSpPr>
                <a:xfrm>
                  <a:off x="5984555" y="3290570"/>
                  <a:ext cx="801054" cy="767401"/>
                  <a:chOff x="7671115" y="4635500"/>
                  <a:chExt cx="801054" cy="767401"/>
                </a:xfrm>
              </p:grpSpPr>
              <p:pic>
                <p:nvPicPr>
                  <p:cNvPr id="21" name="Grafik 20">
                    <a:extLst>
                      <a:ext uri="{FF2B5EF4-FFF2-40B4-BE49-F238E27FC236}">
                        <a16:creationId xmlns:a16="http://schemas.microsoft.com/office/drawing/2014/main" id="{7F1F03E0-ED03-FF48-E348-BD8B0E67BE3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14"/>
                      </a:ext>
                    </a:extLst>
                  </a:blip>
                  <a:srcRect l="58173" t="38589" r="37018" b="55423"/>
                  <a:stretch/>
                </p:blipFill>
                <p:spPr>
                  <a:xfrm rot="10800000">
                    <a:off x="8071485" y="4938392"/>
                    <a:ext cx="244793" cy="3041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41760" h="4377846">
                        <a:moveTo>
                          <a:pt x="0" y="0"/>
                        </a:moveTo>
                        <a:lnTo>
                          <a:pt x="4141760" y="0"/>
                        </a:lnTo>
                        <a:lnTo>
                          <a:pt x="4141760" y="4377846"/>
                        </a:lnTo>
                        <a:lnTo>
                          <a:pt x="0" y="4377846"/>
                        </a:lnTo>
                        <a:close/>
                      </a:path>
                    </a:pathLst>
                  </a:custGeom>
                </p:spPr>
              </p:pic>
              <p:grpSp>
                <p:nvGrpSpPr>
                  <p:cNvPr id="22" name="Gruppieren 21">
                    <a:extLst>
                      <a:ext uri="{FF2B5EF4-FFF2-40B4-BE49-F238E27FC236}">
                        <a16:creationId xmlns:a16="http://schemas.microsoft.com/office/drawing/2014/main" id="{28B133DF-0C9F-5460-8B86-9AA5E4EB4935}"/>
                      </a:ext>
                    </a:extLst>
                  </p:cNvPr>
                  <p:cNvGrpSpPr/>
                  <p:nvPr/>
                </p:nvGrpSpPr>
                <p:grpSpPr>
                  <a:xfrm>
                    <a:off x="7671115" y="4635500"/>
                    <a:ext cx="801054" cy="767401"/>
                    <a:chOff x="7671115" y="4635500"/>
                    <a:chExt cx="801054" cy="767401"/>
                  </a:xfrm>
                </p:grpSpPr>
                <p:pic>
                  <p:nvPicPr>
                    <p:cNvPr id="23" name="Grafik 22">
                      <a:extLst>
                        <a:ext uri="{FF2B5EF4-FFF2-40B4-BE49-F238E27FC236}">
                          <a16:creationId xmlns:a16="http://schemas.microsoft.com/office/drawing/2014/main" id="{4695D8B4-2884-79CD-B6D3-1BFA22889AE8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1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  <a:ext uri="{96DAC541-7B7A-43D3-8B79-37D633B846F1}">
                          <asvg:svgBlip xmlns:asvg="http://schemas.microsoft.com/office/drawing/2016/SVG/main" r:embed="rId14"/>
                        </a:ext>
                      </a:extLst>
                    </a:blip>
                    <a:srcRect l="84493" t="37101" r="1311" b="49772"/>
                    <a:stretch/>
                  </p:blipFill>
                  <p:spPr>
                    <a:xfrm>
                      <a:off x="7749540" y="4635500"/>
                      <a:ext cx="722629" cy="6667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141760" h="4377846">
                          <a:moveTo>
                            <a:pt x="0" y="0"/>
                          </a:moveTo>
                          <a:lnTo>
                            <a:pt x="4141760" y="0"/>
                          </a:lnTo>
                          <a:lnTo>
                            <a:pt x="4141760" y="4377846"/>
                          </a:lnTo>
                          <a:lnTo>
                            <a:pt x="0" y="4377846"/>
                          </a:lnTo>
                          <a:close/>
                        </a:path>
                      </a:pathLst>
                    </a:custGeom>
                  </p:spPr>
                </p:pic>
                <p:sp>
                  <p:nvSpPr>
                    <p:cNvPr id="24" name="Halbbogen 23">
                      <a:extLst>
                        <a:ext uri="{FF2B5EF4-FFF2-40B4-BE49-F238E27FC236}">
                          <a16:creationId xmlns:a16="http://schemas.microsoft.com/office/drawing/2014/main" id="{D1F16141-4233-B450-BF15-E4C46818FCDB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7671115" y="4749485"/>
                      <a:ext cx="788672" cy="653416"/>
                    </a:xfrm>
                    <a:prstGeom prst="blockArc">
                      <a:avLst>
                        <a:gd name="adj1" fmla="val 10771512"/>
                        <a:gd name="adj2" fmla="val 16304790"/>
                        <a:gd name="adj3" fmla="val 20253"/>
                      </a:avLst>
                    </a:prstGeom>
                    <a:solidFill>
                      <a:schemeClr val="bg1"/>
                    </a:solidFill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srgbClr val="FF0000"/>
                        </a:solidFill>
                      </a:endParaRPr>
                    </a:p>
                  </p:txBody>
                </p:sp>
                <p:sp>
                  <p:nvSpPr>
                    <p:cNvPr id="25" name="Rechteck 24">
                      <a:extLst>
                        <a:ext uri="{FF2B5EF4-FFF2-40B4-BE49-F238E27FC236}">
                          <a16:creationId xmlns:a16="http://schemas.microsoft.com/office/drawing/2014/main" id="{07461C59-F708-C063-D0EE-0686DF628EF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316278" y="4695824"/>
                      <a:ext cx="115251" cy="606425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srgbClr val="FF0000"/>
                        </a:solidFill>
                      </a:endParaRPr>
                    </a:p>
                  </p:txBody>
                </p:sp>
                <p:sp>
                  <p:nvSpPr>
                    <p:cNvPr id="26" name="Rechteck: eine Ecke abgeschnitten 25">
                      <a:extLst>
                        <a:ext uri="{FF2B5EF4-FFF2-40B4-BE49-F238E27FC236}">
                          <a16:creationId xmlns:a16="http://schemas.microsoft.com/office/drawing/2014/main" id="{94569DBA-EC2B-737C-7A49-0A6D0AEF3C79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8131170" y="4698047"/>
                      <a:ext cx="300357" cy="240346"/>
                    </a:xfrm>
                    <a:prstGeom prst="snip1Rect">
                      <a:avLst>
                        <a:gd name="adj" fmla="val 50000"/>
                      </a:avLst>
                    </a:prstGeom>
                    <a:solidFill>
                      <a:schemeClr val="bg1"/>
                    </a:solidFill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srgbClr val="FF0000"/>
                        </a:solidFill>
                      </a:endParaRPr>
                    </a:p>
                  </p:txBody>
                </p:sp>
              </p:grpSp>
            </p:grpSp>
            <p:pic>
              <p:nvPicPr>
                <p:cNvPr id="20" name="Grafik 19">
                  <a:extLst>
                    <a:ext uri="{FF2B5EF4-FFF2-40B4-BE49-F238E27FC236}">
                      <a16:creationId xmlns:a16="http://schemas.microsoft.com/office/drawing/2014/main" id="{A04F561F-3E05-0385-F904-2C2A58EAA6C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4"/>
                    </a:ext>
                  </a:extLst>
                </a:blip>
                <a:srcRect l="57486" t="37101" r="33532" b="49772"/>
                <a:stretch/>
              </p:blipFill>
              <p:spPr>
                <a:xfrm>
                  <a:off x="6658611" y="3295650"/>
                  <a:ext cx="457201" cy="666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41760" h="4377846">
                      <a:moveTo>
                        <a:pt x="0" y="0"/>
                      </a:moveTo>
                      <a:lnTo>
                        <a:pt x="4141760" y="0"/>
                      </a:lnTo>
                      <a:lnTo>
                        <a:pt x="4141760" y="4377846"/>
                      </a:lnTo>
                      <a:lnTo>
                        <a:pt x="0" y="4377846"/>
                      </a:lnTo>
                      <a:close/>
                    </a:path>
                  </a:pathLst>
                </a:custGeom>
              </p:spPr>
            </p:pic>
          </p:grpSp>
          <p:grpSp>
            <p:nvGrpSpPr>
              <p:cNvPr id="12" name="Gruppieren 11">
                <a:extLst>
                  <a:ext uri="{FF2B5EF4-FFF2-40B4-BE49-F238E27FC236}">
                    <a16:creationId xmlns:a16="http://schemas.microsoft.com/office/drawing/2014/main" id="{0C46C3D1-FA0B-3ED0-C47F-2AE410A44446}"/>
                  </a:ext>
                </a:extLst>
              </p:cNvPr>
              <p:cNvGrpSpPr/>
              <p:nvPr/>
            </p:nvGrpSpPr>
            <p:grpSpPr>
              <a:xfrm>
                <a:off x="1234439" y="883285"/>
                <a:ext cx="970281" cy="1309370"/>
                <a:chOff x="3737610" y="2912110"/>
                <a:chExt cx="970281" cy="1309370"/>
              </a:xfrm>
            </p:grpSpPr>
            <p:sp>
              <p:nvSpPr>
                <p:cNvPr id="13" name="Rechteck: obere Ecken abgerundet 12">
                  <a:extLst>
                    <a:ext uri="{FF2B5EF4-FFF2-40B4-BE49-F238E27FC236}">
                      <a16:creationId xmlns:a16="http://schemas.microsoft.com/office/drawing/2014/main" id="{EC922913-2408-A19D-E859-99FAFC7F397A}"/>
                    </a:ext>
                  </a:extLst>
                </p:cNvPr>
                <p:cNvSpPr/>
                <p:nvPr/>
              </p:nvSpPr>
              <p:spPr>
                <a:xfrm rot="10800000">
                  <a:off x="3813807" y="3428998"/>
                  <a:ext cx="866142" cy="774379"/>
                </a:xfrm>
                <a:prstGeom prst="round2SameRect">
                  <a:avLst/>
                </a:prstGeom>
                <a:solidFill>
                  <a:srgbClr val="82BF25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" name="Rechteck: obere Ecken abgerundet 13">
                  <a:extLst>
                    <a:ext uri="{FF2B5EF4-FFF2-40B4-BE49-F238E27FC236}">
                      <a16:creationId xmlns:a16="http://schemas.microsoft.com/office/drawing/2014/main" id="{A9342821-53C6-9213-F0BC-245653DAD4BC}"/>
                    </a:ext>
                  </a:extLst>
                </p:cNvPr>
                <p:cNvSpPr/>
                <p:nvPr/>
              </p:nvSpPr>
              <p:spPr>
                <a:xfrm>
                  <a:off x="3813809" y="2927350"/>
                  <a:ext cx="866141" cy="410210"/>
                </a:xfrm>
                <a:prstGeom prst="round2SameRect">
                  <a:avLst/>
                </a:prstGeom>
                <a:solidFill>
                  <a:srgbClr val="82BF25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15" name="Grafik 14">
                  <a:extLst>
                    <a:ext uri="{FF2B5EF4-FFF2-40B4-BE49-F238E27FC236}">
                      <a16:creationId xmlns:a16="http://schemas.microsoft.com/office/drawing/2014/main" id="{607BEC7B-A39E-F907-AC8E-096CE372298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6"/>
                    </a:ext>
                  </a:extLst>
                </a:blip>
                <a:srcRect l="11203" r="14694"/>
                <a:stretch/>
              </p:blipFill>
              <p:spPr>
                <a:xfrm>
                  <a:off x="3737610" y="2912110"/>
                  <a:ext cx="970281" cy="1309370"/>
                </a:xfrm>
                <a:prstGeom prst="rect">
                  <a:avLst/>
                </a:prstGeom>
              </p:spPr>
            </p:pic>
          </p:grpSp>
        </p:grpSp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D28B77B4-6017-D681-42D9-AF4E3CA23A32}"/>
                </a:ext>
              </a:extLst>
            </p:cNvPr>
            <p:cNvSpPr/>
            <p:nvPr/>
          </p:nvSpPr>
          <p:spPr>
            <a:xfrm rot="5400000">
              <a:off x="9822458" y="5029119"/>
              <a:ext cx="150739" cy="501808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96B7AF90-18F9-C7C6-BE8B-58A6BA0682F8}"/>
                </a:ext>
              </a:extLst>
            </p:cNvPr>
            <p:cNvSpPr/>
            <p:nvPr/>
          </p:nvSpPr>
          <p:spPr>
            <a:xfrm rot="5400000">
              <a:off x="9889899" y="4076148"/>
              <a:ext cx="95399" cy="501808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764943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4000">
        <p159:morph option="byObject"/>
      </p:transition>
    </mc:Choice>
    <mc:Fallback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jpg"/><Relationship Id="rId4" Type="http://schemas.openxmlformats.org/officeDocument/2006/relationships/image" Target="../media/image26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jp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hteck 35">
            <a:extLst>
              <a:ext uri="{FF2B5EF4-FFF2-40B4-BE49-F238E27FC236}">
                <a16:creationId xmlns:a16="http://schemas.microsoft.com/office/drawing/2014/main" id="{3FBD143B-8CFD-9FF2-6DAF-079036BA56CF}"/>
              </a:ext>
            </a:extLst>
          </p:cNvPr>
          <p:cNvSpPr/>
          <p:nvPr/>
        </p:nvSpPr>
        <p:spPr>
          <a:xfrm>
            <a:off x="8516255" y="-532"/>
            <a:ext cx="3675745" cy="15031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ehne 5">
            <a:extLst>
              <a:ext uri="{FF2B5EF4-FFF2-40B4-BE49-F238E27FC236}">
                <a16:creationId xmlns:a16="http://schemas.microsoft.com/office/drawing/2014/main" id="{38F93F11-1B84-82DC-570A-8DA707B59667}"/>
              </a:ext>
            </a:extLst>
          </p:cNvPr>
          <p:cNvSpPr/>
          <p:nvPr/>
        </p:nvSpPr>
        <p:spPr>
          <a:xfrm rot="12107505">
            <a:off x="-3805383" y="-376914"/>
            <a:ext cx="9896401" cy="7863814"/>
          </a:xfrm>
          <a:prstGeom prst="chord">
            <a:avLst>
              <a:gd name="adj1" fmla="val 3142565"/>
              <a:gd name="adj2" fmla="val 15932136"/>
            </a:avLst>
          </a:prstGeom>
          <a:solidFill>
            <a:srgbClr val="008847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lussdiagramm: Verzögerung 34">
            <a:extLst>
              <a:ext uri="{FF2B5EF4-FFF2-40B4-BE49-F238E27FC236}">
                <a16:creationId xmlns:a16="http://schemas.microsoft.com/office/drawing/2014/main" id="{C96ACCB8-0369-7241-E579-4BA0F7C32A77}"/>
              </a:ext>
            </a:extLst>
          </p:cNvPr>
          <p:cNvSpPr/>
          <p:nvPr/>
        </p:nvSpPr>
        <p:spPr>
          <a:xfrm>
            <a:off x="-239283" y="-532"/>
            <a:ext cx="6376376" cy="7740430"/>
          </a:xfrm>
          <a:prstGeom prst="flowChartDelay">
            <a:avLst/>
          </a:prstGeom>
          <a:solidFill>
            <a:srgbClr val="82BF25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Flussdiagramm: Verzögerung 3">
            <a:extLst>
              <a:ext uri="{FF2B5EF4-FFF2-40B4-BE49-F238E27FC236}">
                <a16:creationId xmlns:a16="http://schemas.microsoft.com/office/drawing/2014/main" id="{E066A365-F828-6535-FEC2-2773B91FE02D}"/>
              </a:ext>
            </a:extLst>
          </p:cNvPr>
          <p:cNvSpPr/>
          <p:nvPr/>
        </p:nvSpPr>
        <p:spPr>
          <a:xfrm>
            <a:off x="-507849" y="-487737"/>
            <a:ext cx="6376376" cy="7740430"/>
          </a:xfrm>
          <a:prstGeom prst="flowChartDelay">
            <a:avLst/>
          </a:prstGeom>
          <a:solidFill>
            <a:srgbClr val="82BF25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7D1B17E-E73D-E2F0-DE0E-105627F25E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27647" y="1453183"/>
            <a:ext cx="4805996" cy="1297115"/>
          </a:xfrm>
        </p:spPr>
        <p:txBody>
          <a:bodyPr anchor="t">
            <a:normAutofit/>
          </a:bodyPr>
          <a:lstStyle/>
          <a:p>
            <a:pPr algn="r"/>
            <a:r>
              <a:rPr lang="de-DE" sz="4000" dirty="0" err="1">
                <a:solidFill>
                  <a:srgbClr val="393332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HackaTUM</a:t>
            </a:r>
            <a:r>
              <a:rPr lang="de-DE" sz="4000" dirty="0">
                <a:solidFill>
                  <a:srgbClr val="393332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2023</a:t>
            </a:r>
            <a:endParaRPr lang="en-US" sz="4000" dirty="0">
              <a:solidFill>
                <a:srgbClr val="393332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093C762F-F959-63FF-C2C6-6D40672AA6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34050" y="629544"/>
            <a:ext cx="6299593" cy="838831"/>
          </a:xfrm>
        </p:spPr>
        <p:txBody>
          <a:bodyPr anchor="b">
            <a:noAutofit/>
          </a:bodyPr>
          <a:lstStyle/>
          <a:p>
            <a:pPr algn="r"/>
            <a:r>
              <a:rPr lang="de-DE" sz="5000" dirty="0">
                <a:solidFill>
                  <a:srgbClr val="008847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Hello Fresh Challenge</a:t>
            </a:r>
            <a:endParaRPr lang="en-US" sz="5000" dirty="0">
              <a:solidFill>
                <a:srgbClr val="008847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8057DDD-F776-0C06-744F-0284814D54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6067" y="1542142"/>
            <a:ext cx="4604434" cy="4604434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  <p:grpSp>
        <p:nvGrpSpPr>
          <p:cNvPr id="34" name="Gruppieren 33">
            <a:extLst>
              <a:ext uri="{FF2B5EF4-FFF2-40B4-BE49-F238E27FC236}">
                <a16:creationId xmlns:a16="http://schemas.microsoft.com/office/drawing/2014/main" id="{8E6E1532-C4E9-78D1-01B3-9709D315C183}"/>
              </a:ext>
            </a:extLst>
          </p:cNvPr>
          <p:cNvGrpSpPr/>
          <p:nvPr/>
        </p:nvGrpSpPr>
        <p:grpSpPr>
          <a:xfrm>
            <a:off x="6609343" y="3369576"/>
            <a:ext cx="5207430" cy="2035241"/>
            <a:chOff x="6609343" y="3369576"/>
            <a:chExt cx="5207430" cy="2035241"/>
          </a:xfrm>
        </p:grpSpPr>
        <p:grpSp>
          <p:nvGrpSpPr>
            <p:cNvPr id="7" name="Gruppieren 6">
              <a:extLst>
                <a:ext uri="{FF2B5EF4-FFF2-40B4-BE49-F238E27FC236}">
                  <a16:creationId xmlns:a16="http://schemas.microsoft.com/office/drawing/2014/main" id="{463CCAE5-A41B-F9CD-DC7F-7AF874BF2524}"/>
                </a:ext>
              </a:extLst>
            </p:cNvPr>
            <p:cNvGrpSpPr/>
            <p:nvPr/>
          </p:nvGrpSpPr>
          <p:grpSpPr>
            <a:xfrm>
              <a:off x="6609343" y="3369576"/>
              <a:ext cx="5207430" cy="2035241"/>
              <a:chOff x="1234439" y="876300"/>
              <a:chExt cx="3981451" cy="1429071"/>
            </a:xfrm>
          </p:grpSpPr>
          <p:grpSp>
            <p:nvGrpSpPr>
              <p:cNvPr id="8" name="Gruppieren 7">
                <a:extLst>
                  <a:ext uri="{FF2B5EF4-FFF2-40B4-BE49-F238E27FC236}">
                    <a16:creationId xmlns:a16="http://schemas.microsoft.com/office/drawing/2014/main" id="{8DF1CE3F-2E78-DEEB-3124-67CBC3B7BED8}"/>
                  </a:ext>
                </a:extLst>
              </p:cNvPr>
              <p:cNvGrpSpPr/>
              <p:nvPr/>
            </p:nvGrpSpPr>
            <p:grpSpPr>
              <a:xfrm>
                <a:off x="2266951" y="876300"/>
                <a:ext cx="2948939" cy="1429071"/>
                <a:chOff x="4229101" y="2628900"/>
                <a:chExt cx="2948939" cy="1429071"/>
              </a:xfrm>
            </p:grpSpPr>
            <p:pic>
              <p:nvPicPr>
                <p:cNvPr id="19" name="Grafik 18">
                  <a:extLst>
                    <a:ext uri="{FF2B5EF4-FFF2-40B4-BE49-F238E27FC236}">
                      <a16:creationId xmlns:a16="http://schemas.microsoft.com/office/drawing/2014/main" id="{53AE9BDC-4E45-2341-7AE8-AB876ACF183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rcRect l="44987" t="37101" r="1311" b="49772"/>
                <a:stretch/>
              </p:blipFill>
              <p:spPr>
                <a:xfrm>
                  <a:off x="4257675" y="2628900"/>
                  <a:ext cx="2920365" cy="666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41760" h="4377846">
                      <a:moveTo>
                        <a:pt x="0" y="0"/>
                      </a:moveTo>
                      <a:lnTo>
                        <a:pt x="4141760" y="0"/>
                      </a:lnTo>
                      <a:lnTo>
                        <a:pt x="4141760" y="4377846"/>
                      </a:lnTo>
                      <a:lnTo>
                        <a:pt x="0" y="4377846"/>
                      </a:lnTo>
                      <a:close/>
                    </a:path>
                  </a:pathLst>
                </a:custGeom>
              </p:spPr>
            </p:pic>
            <p:pic>
              <p:nvPicPr>
                <p:cNvPr id="20" name="Grafik 19">
                  <a:extLst>
                    <a:ext uri="{FF2B5EF4-FFF2-40B4-BE49-F238E27FC236}">
                      <a16:creationId xmlns:a16="http://schemas.microsoft.com/office/drawing/2014/main" id="{6FDF5BED-9AE4-1C45-0546-4C5DD90BF3B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rcRect l="44613" t="50000" r="30874" b="36873"/>
                <a:stretch/>
              </p:blipFill>
              <p:spPr>
                <a:xfrm>
                  <a:off x="4229101" y="3295650"/>
                  <a:ext cx="1247774" cy="666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41760" h="4377846">
                      <a:moveTo>
                        <a:pt x="0" y="0"/>
                      </a:moveTo>
                      <a:lnTo>
                        <a:pt x="4141760" y="0"/>
                      </a:lnTo>
                      <a:lnTo>
                        <a:pt x="4141760" y="4377846"/>
                      </a:lnTo>
                      <a:lnTo>
                        <a:pt x="0" y="4377846"/>
                      </a:lnTo>
                      <a:close/>
                    </a:path>
                  </a:pathLst>
                </a:custGeom>
              </p:spPr>
            </p:pic>
            <p:grpSp>
              <p:nvGrpSpPr>
                <p:cNvPr id="21" name="Gruppieren 20">
                  <a:extLst>
                    <a:ext uri="{FF2B5EF4-FFF2-40B4-BE49-F238E27FC236}">
                      <a16:creationId xmlns:a16="http://schemas.microsoft.com/office/drawing/2014/main" id="{C5F5EF5A-2B44-5097-BFD5-BE181F20122C}"/>
                    </a:ext>
                  </a:extLst>
                </p:cNvPr>
                <p:cNvGrpSpPr/>
                <p:nvPr/>
              </p:nvGrpSpPr>
              <p:grpSpPr>
                <a:xfrm>
                  <a:off x="5553074" y="3267710"/>
                  <a:ext cx="558166" cy="689610"/>
                  <a:chOff x="5918835" y="4488180"/>
                  <a:chExt cx="558166" cy="689610"/>
                </a:xfrm>
              </p:grpSpPr>
              <p:pic>
                <p:nvPicPr>
                  <p:cNvPr id="30" name="Grafik 29">
                    <a:extLst>
                      <a:ext uri="{FF2B5EF4-FFF2-40B4-BE49-F238E27FC236}">
                        <a16:creationId xmlns:a16="http://schemas.microsoft.com/office/drawing/2014/main" id="{DF2EB8FE-BFFC-EC76-8840-B2FE4D1B458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  <a:srcRect l="90605" t="37101" r="1312" b="49772"/>
                  <a:stretch/>
                </p:blipFill>
                <p:spPr>
                  <a:xfrm>
                    <a:off x="6065521" y="4527552"/>
                    <a:ext cx="411480" cy="65023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41760" h="4377846">
                        <a:moveTo>
                          <a:pt x="0" y="0"/>
                        </a:moveTo>
                        <a:lnTo>
                          <a:pt x="4141760" y="0"/>
                        </a:lnTo>
                        <a:lnTo>
                          <a:pt x="4141760" y="4377846"/>
                        </a:lnTo>
                        <a:lnTo>
                          <a:pt x="0" y="4377846"/>
                        </a:lnTo>
                        <a:close/>
                      </a:path>
                    </a:pathLst>
                  </a:custGeom>
                </p:spPr>
              </p:pic>
              <p:pic>
                <p:nvPicPr>
                  <p:cNvPr id="31" name="Grafik 30">
                    <a:extLst>
                      <a:ext uri="{FF2B5EF4-FFF2-40B4-BE49-F238E27FC236}">
                        <a16:creationId xmlns:a16="http://schemas.microsoft.com/office/drawing/2014/main" id="{44177220-9FCC-B02C-01CB-B931619A5B2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  <a:srcRect l="76272" t="36606" r="20248" b="50267"/>
                  <a:stretch/>
                </p:blipFill>
                <p:spPr>
                  <a:xfrm>
                    <a:off x="5918835" y="4488180"/>
                    <a:ext cx="177165" cy="67754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41760" h="4377846">
                        <a:moveTo>
                          <a:pt x="0" y="0"/>
                        </a:moveTo>
                        <a:lnTo>
                          <a:pt x="4141760" y="0"/>
                        </a:lnTo>
                        <a:lnTo>
                          <a:pt x="4141760" y="4377846"/>
                        </a:lnTo>
                        <a:lnTo>
                          <a:pt x="0" y="4377846"/>
                        </a:lnTo>
                        <a:close/>
                      </a:path>
                    </a:pathLst>
                  </a:custGeom>
                </p:spPr>
              </p:pic>
            </p:grpSp>
            <p:grpSp>
              <p:nvGrpSpPr>
                <p:cNvPr id="22" name="Gruppieren 21">
                  <a:extLst>
                    <a:ext uri="{FF2B5EF4-FFF2-40B4-BE49-F238E27FC236}">
                      <a16:creationId xmlns:a16="http://schemas.microsoft.com/office/drawing/2014/main" id="{90EBC590-6055-2BCA-D216-3459A9060963}"/>
                    </a:ext>
                  </a:extLst>
                </p:cNvPr>
                <p:cNvGrpSpPr/>
                <p:nvPr/>
              </p:nvGrpSpPr>
              <p:grpSpPr>
                <a:xfrm>
                  <a:off x="5984555" y="3290570"/>
                  <a:ext cx="801054" cy="767401"/>
                  <a:chOff x="7671115" y="4635500"/>
                  <a:chExt cx="801054" cy="767401"/>
                </a:xfrm>
              </p:grpSpPr>
              <p:pic>
                <p:nvPicPr>
                  <p:cNvPr id="24" name="Grafik 23">
                    <a:extLst>
                      <a:ext uri="{FF2B5EF4-FFF2-40B4-BE49-F238E27FC236}">
                        <a16:creationId xmlns:a16="http://schemas.microsoft.com/office/drawing/2014/main" id="{45880BFD-4DBF-0751-7F90-0816E1A54AA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  <a:srcRect l="58173" t="38589" r="37018" b="55423"/>
                  <a:stretch/>
                </p:blipFill>
                <p:spPr>
                  <a:xfrm rot="10800000">
                    <a:off x="8071485" y="4938392"/>
                    <a:ext cx="244793" cy="3041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41760" h="4377846">
                        <a:moveTo>
                          <a:pt x="0" y="0"/>
                        </a:moveTo>
                        <a:lnTo>
                          <a:pt x="4141760" y="0"/>
                        </a:lnTo>
                        <a:lnTo>
                          <a:pt x="4141760" y="4377846"/>
                        </a:lnTo>
                        <a:lnTo>
                          <a:pt x="0" y="4377846"/>
                        </a:lnTo>
                        <a:close/>
                      </a:path>
                    </a:pathLst>
                  </a:custGeom>
                </p:spPr>
              </p:pic>
              <p:grpSp>
                <p:nvGrpSpPr>
                  <p:cNvPr id="25" name="Gruppieren 24">
                    <a:extLst>
                      <a:ext uri="{FF2B5EF4-FFF2-40B4-BE49-F238E27FC236}">
                        <a16:creationId xmlns:a16="http://schemas.microsoft.com/office/drawing/2014/main" id="{0B4E886D-4FBD-DAFB-2800-17E76A61A9A0}"/>
                      </a:ext>
                    </a:extLst>
                  </p:cNvPr>
                  <p:cNvGrpSpPr/>
                  <p:nvPr/>
                </p:nvGrpSpPr>
                <p:grpSpPr>
                  <a:xfrm>
                    <a:off x="7671115" y="4635500"/>
                    <a:ext cx="801054" cy="767401"/>
                    <a:chOff x="7671115" y="4635500"/>
                    <a:chExt cx="801054" cy="767401"/>
                  </a:xfrm>
                </p:grpSpPr>
                <p:pic>
                  <p:nvPicPr>
                    <p:cNvPr id="26" name="Grafik 25">
                      <a:extLst>
                        <a:ext uri="{FF2B5EF4-FFF2-40B4-BE49-F238E27FC236}">
                          <a16:creationId xmlns:a16="http://schemas.microsoft.com/office/drawing/2014/main" id="{9153B956-9A3B-7CD1-9E20-3AC0BF37BBB4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  <a:ext uri="{96DAC541-7B7A-43D3-8B79-37D633B846F1}">
                          <asvg:svgBlip xmlns:asvg="http://schemas.microsoft.com/office/drawing/2016/SVG/main" r:embed="rId3"/>
                        </a:ext>
                      </a:extLst>
                    </a:blip>
                    <a:srcRect l="84493" t="37101" r="1311" b="49772"/>
                    <a:stretch/>
                  </p:blipFill>
                  <p:spPr>
                    <a:xfrm>
                      <a:off x="7749540" y="4635500"/>
                      <a:ext cx="722629" cy="6667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141760" h="4377846">
                          <a:moveTo>
                            <a:pt x="0" y="0"/>
                          </a:moveTo>
                          <a:lnTo>
                            <a:pt x="4141760" y="0"/>
                          </a:lnTo>
                          <a:lnTo>
                            <a:pt x="4141760" y="4377846"/>
                          </a:lnTo>
                          <a:lnTo>
                            <a:pt x="0" y="4377846"/>
                          </a:lnTo>
                          <a:close/>
                        </a:path>
                      </a:pathLst>
                    </a:custGeom>
                  </p:spPr>
                </p:pic>
                <p:sp>
                  <p:nvSpPr>
                    <p:cNvPr id="27" name="Halbbogen 26">
                      <a:extLst>
                        <a:ext uri="{FF2B5EF4-FFF2-40B4-BE49-F238E27FC236}">
                          <a16:creationId xmlns:a16="http://schemas.microsoft.com/office/drawing/2014/main" id="{79F58605-EA02-91F6-6F17-E4C4FF4C88B7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7671115" y="4749485"/>
                      <a:ext cx="788672" cy="653416"/>
                    </a:xfrm>
                    <a:prstGeom prst="blockArc">
                      <a:avLst>
                        <a:gd name="adj1" fmla="val 10771512"/>
                        <a:gd name="adj2" fmla="val 16304790"/>
                        <a:gd name="adj3" fmla="val 20253"/>
                      </a:avLst>
                    </a:prstGeom>
                    <a:solidFill>
                      <a:schemeClr val="bg1"/>
                    </a:solidFill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srgbClr val="FF0000"/>
                        </a:solidFill>
                      </a:endParaRPr>
                    </a:p>
                  </p:txBody>
                </p:sp>
                <p:sp>
                  <p:nvSpPr>
                    <p:cNvPr id="28" name="Rechteck 27">
                      <a:extLst>
                        <a:ext uri="{FF2B5EF4-FFF2-40B4-BE49-F238E27FC236}">
                          <a16:creationId xmlns:a16="http://schemas.microsoft.com/office/drawing/2014/main" id="{A8310E87-4931-CBF1-8376-37EC36564D6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316278" y="4695824"/>
                      <a:ext cx="115251" cy="606425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srgbClr val="FF0000"/>
                        </a:solidFill>
                      </a:endParaRPr>
                    </a:p>
                  </p:txBody>
                </p:sp>
                <p:sp>
                  <p:nvSpPr>
                    <p:cNvPr id="29" name="Rechteck: eine Ecke abgeschnitten 28">
                      <a:extLst>
                        <a:ext uri="{FF2B5EF4-FFF2-40B4-BE49-F238E27FC236}">
                          <a16:creationId xmlns:a16="http://schemas.microsoft.com/office/drawing/2014/main" id="{36955B02-23DB-9C70-085E-E1C86BE016F5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8131170" y="4698047"/>
                      <a:ext cx="300357" cy="240346"/>
                    </a:xfrm>
                    <a:prstGeom prst="snip1Rect">
                      <a:avLst>
                        <a:gd name="adj" fmla="val 50000"/>
                      </a:avLst>
                    </a:prstGeom>
                    <a:solidFill>
                      <a:schemeClr val="bg1"/>
                    </a:solidFill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srgbClr val="FF0000"/>
                        </a:solidFill>
                      </a:endParaRPr>
                    </a:p>
                  </p:txBody>
                </p:sp>
              </p:grpSp>
            </p:grpSp>
            <p:pic>
              <p:nvPicPr>
                <p:cNvPr id="23" name="Grafik 22">
                  <a:extLst>
                    <a:ext uri="{FF2B5EF4-FFF2-40B4-BE49-F238E27FC236}">
                      <a16:creationId xmlns:a16="http://schemas.microsoft.com/office/drawing/2014/main" id="{C9F84C79-49B8-71D9-B7B3-32561FDA81E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rcRect l="57486" t="37101" r="33532" b="49772"/>
                <a:stretch/>
              </p:blipFill>
              <p:spPr>
                <a:xfrm>
                  <a:off x="6658611" y="3295650"/>
                  <a:ext cx="457201" cy="666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41760" h="4377846">
                      <a:moveTo>
                        <a:pt x="0" y="0"/>
                      </a:moveTo>
                      <a:lnTo>
                        <a:pt x="4141760" y="0"/>
                      </a:lnTo>
                      <a:lnTo>
                        <a:pt x="4141760" y="4377846"/>
                      </a:lnTo>
                      <a:lnTo>
                        <a:pt x="0" y="4377846"/>
                      </a:lnTo>
                      <a:close/>
                    </a:path>
                  </a:pathLst>
                </a:custGeom>
              </p:spPr>
            </p:pic>
          </p:grpSp>
          <p:grpSp>
            <p:nvGrpSpPr>
              <p:cNvPr id="9" name="Gruppieren 8">
                <a:extLst>
                  <a:ext uri="{FF2B5EF4-FFF2-40B4-BE49-F238E27FC236}">
                    <a16:creationId xmlns:a16="http://schemas.microsoft.com/office/drawing/2014/main" id="{2C9BDAF5-14AA-BD96-DB25-D902D007B098}"/>
                  </a:ext>
                </a:extLst>
              </p:cNvPr>
              <p:cNvGrpSpPr/>
              <p:nvPr/>
            </p:nvGrpSpPr>
            <p:grpSpPr>
              <a:xfrm>
                <a:off x="1234439" y="883285"/>
                <a:ext cx="970281" cy="1309370"/>
                <a:chOff x="3737610" y="2912110"/>
                <a:chExt cx="970281" cy="1309370"/>
              </a:xfrm>
            </p:grpSpPr>
            <p:sp>
              <p:nvSpPr>
                <p:cNvPr id="11" name="Rechteck: obere Ecken abgerundet 10">
                  <a:extLst>
                    <a:ext uri="{FF2B5EF4-FFF2-40B4-BE49-F238E27FC236}">
                      <a16:creationId xmlns:a16="http://schemas.microsoft.com/office/drawing/2014/main" id="{F93C54A7-24B2-9BDE-88CA-54A291397140}"/>
                    </a:ext>
                  </a:extLst>
                </p:cNvPr>
                <p:cNvSpPr/>
                <p:nvPr/>
              </p:nvSpPr>
              <p:spPr>
                <a:xfrm rot="10800000">
                  <a:off x="3813807" y="3428998"/>
                  <a:ext cx="866142" cy="774379"/>
                </a:xfrm>
                <a:prstGeom prst="round2SameRect">
                  <a:avLst/>
                </a:prstGeom>
                <a:solidFill>
                  <a:srgbClr val="82BF25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" name="Rechteck: obere Ecken abgerundet 12">
                  <a:extLst>
                    <a:ext uri="{FF2B5EF4-FFF2-40B4-BE49-F238E27FC236}">
                      <a16:creationId xmlns:a16="http://schemas.microsoft.com/office/drawing/2014/main" id="{3639CB4A-27AB-2570-7BBA-93516E0D79F0}"/>
                    </a:ext>
                  </a:extLst>
                </p:cNvPr>
                <p:cNvSpPr/>
                <p:nvPr/>
              </p:nvSpPr>
              <p:spPr>
                <a:xfrm>
                  <a:off x="3813809" y="2927350"/>
                  <a:ext cx="866141" cy="410210"/>
                </a:xfrm>
                <a:prstGeom prst="round2SameRect">
                  <a:avLst/>
                </a:prstGeom>
                <a:solidFill>
                  <a:srgbClr val="82BF25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18" name="Grafik 17">
                  <a:extLst>
                    <a:ext uri="{FF2B5EF4-FFF2-40B4-BE49-F238E27FC236}">
                      <a16:creationId xmlns:a16="http://schemas.microsoft.com/office/drawing/2014/main" id="{81F86026-38C8-071C-25FB-CD91B6156A1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rcRect l="11203" r="14694"/>
                <a:stretch/>
              </p:blipFill>
              <p:spPr>
                <a:xfrm>
                  <a:off x="3737610" y="2912110"/>
                  <a:ext cx="970281" cy="1309370"/>
                </a:xfrm>
                <a:prstGeom prst="rect">
                  <a:avLst/>
                </a:prstGeom>
              </p:spPr>
            </p:pic>
          </p:grpSp>
        </p:grpSp>
        <p:sp>
          <p:nvSpPr>
            <p:cNvPr id="32" name="Rechteck 31">
              <a:extLst>
                <a:ext uri="{FF2B5EF4-FFF2-40B4-BE49-F238E27FC236}">
                  <a16:creationId xmlns:a16="http://schemas.microsoft.com/office/drawing/2014/main" id="{0042848F-C3EF-8D2E-55F6-DCA98200BBB4}"/>
                </a:ext>
              </a:extLst>
            </p:cNvPr>
            <p:cNvSpPr/>
            <p:nvPr/>
          </p:nvSpPr>
          <p:spPr>
            <a:xfrm rot="5400000">
              <a:off x="9822458" y="5029119"/>
              <a:ext cx="150739" cy="501808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33" name="Rechteck 32">
              <a:extLst>
                <a:ext uri="{FF2B5EF4-FFF2-40B4-BE49-F238E27FC236}">
                  <a16:creationId xmlns:a16="http://schemas.microsoft.com/office/drawing/2014/main" id="{C6543268-5D1A-2691-C581-1A4358152226}"/>
                </a:ext>
              </a:extLst>
            </p:cNvPr>
            <p:cNvSpPr/>
            <p:nvPr/>
          </p:nvSpPr>
          <p:spPr>
            <a:xfrm rot="5400000">
              <a:off x="9889899" y="4076148"/>
              <a:ext cx="95399" cy="501808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10" name="Textfeld 9">
            <a:extLst>
              <a:ext uri="{FF2B5EF4-FFF2-40B4-BE49-F238E27FC236}">
                <a16:creationId xmlns:a16="http://schemas.microsoft.com/office/drawing/2014/main" id="{21A7230D-7323-01B1-2C79-783EC8066AE6}"/>
              </a:ext>
            </a:extLst>
          </p:cNvPr>
          <p:cNvSpPr txBox="1"/>
          <p:nvPr/>
        </p:nvSpPr>
        <p:spPr>
          <a:xfrm>
            <a:off x="6925109" y="6249539"/>
            <a:ext cx="48916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Lukas, Simon, Alexandra</a:t>
            </a:r>
            <a:endParaRPr lang="en-US" sz="20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89599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7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rafik 31" descr="Ein Bild, das Gemüse, Blumenkohl, Kreuzblütlergemüse, Person enthält.&#10;&#10;Automatisch generierte Beschreibung">
            <a:extLst>
              <a:ext uri="{FF2B5EF4-FFF2-40B4-BE49-F238E27FC236}">
                <a16:creationId xmlns:a16="http://schemas.microsoft.com/office/drawing/2014/main" id="{ED86D6EE-A2F4-6950-3814-4DB886D883F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40" b="12816"/>
          <a:stretch/>
        </p:blipFill>
        <p:spPr>
          <a:xfrm>
            <a:off x="191084" y="171715"/>
            <a:ext cx="7812386" cy="3724422"/>
          </a:xfrm>
          <a:prstGeom prst="rect">
            <a:avLst/>
          </a:prstGeom>
        </p:spPr>
      </p:pic>
      <p:pic>
        <p:nvPicPr>
          <p:cNvPr id="35" name="Grafik 34">
            <a:extLst>
              <a:ext uri="{FF2B5EF4-FFF2-40B4-BE49-F238E27FC236}">
                <a16:creationId xmlns:a16="http://schemas.microsoft.com/office/drawing/2014/main" id="{9C4FFBE3-32A3-925B-89F0-CB41B18279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2" t="3363" r="-2" b="11893"/>
          <a:stretch/>
        </p:blipFill>
        <p:spPr>
          <a:xfrm>
            <a:off x="8195999" y="169254"/>
            <a:ext cx="3826711" cy="4280941"/>
          </a:xfrm>
          <a:prstGeom prst="rect">
            <a:avLst/>
          </a:prstGeom>
        </p:spPr>
      </p:pic>
      <p:pic>
        <p:nvPicPr>
          <p:cNvPr id="30" name="Grafik 29" descr="Ein Bild, das Person, Gemüse, Kleidung, Mann enthält.&#10;&#10;Automatisch generierte Beschreibung">
            <a:extLst>
              <a:ext uri="{FF2B5EF4-FFF2-40B4-BE49-F238E27FC236}">
                <a16:creationId xmlns:a16="http://schemas.microsoft.com/office/drawing/2014/main" id="{D21E3AB2-3A76-A0DB-FDA2-BCE1BD3391F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83" r="3" b="48787"/>
          <a:stretch/>
        </p:blipFill>
        <p:spPr>
          <a:xfrm>
            <a:off x="191087" y="4070780"/>
            <a:ext cx="3808694" cy="2624098"/>
          </a:xfrm>
          <a:prstGeom prst="rect">
            <a:avLst/>
          </a:prstGeom>
        </p:spPr>
      </p:pic>
      <p:pic>
        <p:nvPicPr>
          <p:cNvPr id="34" name="Grafik 33" descr="Ein Bild, das Person, Kleidung, draußen, Gemüse enthält.&#10;&#10;Automatisch generierte Beschreibung">
            <a:extLst>
              <a:ext uri="{FF2B5EF4-FFF2-40B4-BE49-F238E27FC236}">
                <a16:creationId xmlns:a16="http://schemas.microsoft.com/office/drawing/2014/main" id="{35C24DB6-3492-33D6-532A-7B8AC7955D1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15" r="-5" b="20180"/>
          <a:stretch/>
        </p:blipFill>
        <p:spPr>
          <a:xfrm>
            <a:off x="4185626" y="4074509"/>
            <a:ext cx="3814183" cy="2605117"/>
          </a:xfrm>
          <a:prstGeom prst="rect">
            <a:avLst/>
          </a:prstGeom>
        </p:spPr>
      </p:pic>
      <p:pic>
        <p:nvPicPr>
          <p:cNvPr id="27" name="Grafik 26" descr="Ein Bild, das Person, Mann, Gemüse, Kleidung enthält.&#10;&#10;Automatisch generierte Beschreibung">
            <a:extLst>
              <a:ext uri="{FF2B5EF4-FFF2-40B4-BE49-F238E27FC236}">
                <a16:creationId xmlns:a16="http://schemas.microsoft.com/office/drawing/2014/main" id="{E65ADCD3-BB3B-7F19-BBD5-E13BEBF079C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542" b="-3"/>
          <a:stretch/>
        </p:blipFill>
        <p:spPr>
          <a:xfrm>
            <a:off x="8192221" y="4607330"/>
            <a:ext cx="1763211" cy="2072296"/>
          </a:xfrm>
          <a:prstGeom prst="rect">
            <a:avLst/>
          </a:prstGeom>
        </p:spPr>
      </p:pic>
      <p:pic>
        <p:nvPicPr>
          <p:cNvPr id="28" name="Grafik 27" descr="Ein Bild, das Person, Mann, Gemüse, Kleidung enthält.&#10;&#10;Automatisch generierte Beschreibung">
            <a:extLst>
              <a:ext uri="{FF2B5EF4-FFF2-40B4-BE49-F238E27FC236}">
                <a16:creationId xmlns:a16="http://schemas.microsoft.com/office/drawing/2014/main" id="{3DA85018-A068-603C-1772-F62C5374276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544" t="-1" r="3268" b="5"/>
          <a:stretch/>
        </p:blipFill>
        <p:spPr>
          <a:xfrm>
            <a:off x="10035251" y="4620643"/>
            <a:ext cx="1985454" cy="2066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58002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4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hne 3">
            <a:extLst>
              <a:ext uri="{FF2B5EF4-FFF2-40B4-BE49-F238E27FC236}">
                <a16:creationId xmlns:a16="http://schemas.microsoft.com/office/drawing/2014/main" id="{F43FEFA1-0337-2892-AF28-CB4C06F86CE6}"/>
              </a:ext>
            </a:extLst>
          </p:cNvPr>
          <p:cNvSpPr/>
          <p:nvPr/>
        </p:nvSpPr>
        <p:spPr>
          <a:xfrm>
            <a:off x="6898512" y="1438649"/>
            <a:ext cx="8000861" cy="2673985"/>
          </a:xfrm>
          <a:prstGeom prst="chord">
            <a:avLst>
              <a:gd name="adj1" fmla="val 2655215"/>
              <a:gd name="adj2" fmla="val 18934232"/>
            </a:avLst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7" t="242" r="-7" b="-242"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hteck: obere Ecken abgerundet 5">
            <a:extLst>
              <a:ext uri="{FF2B5EF4-FFF2-40B4-BE49-F238E27FC236}">
                <a16:creationId xmlns:a16="http://schemas.microsoft.com/office/drawing/2014/main" id="{92999E64-5844-B508-867C-C2DD05C887B0}"/>
              </a:ext>
            </a:extLst>
          </p:cNvPr>
          <p:cNvSpPr/>
          <p:nvPr/>
        </p:nvSpPr>
        <p:spPr>
          <a:xfrm>
            <a:off x="99354" y="3113592"/>
            <a:ext cx="5700529" cy="3744408"/>
          </a:xfrm>
          <a:prstGeom prst="round2Same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Sechseck 6">
            <a:extLst>
              <a:ext uri="{FF2B5EF4-FFF2-40B4-BE49-F238E27FC236}">
                <a16:creationId xmlns:a16="http://schemas.microsoft.com/office/drawing/2014/main" id="{F6F1FDB7-A8DD-9CB5-99EB-B02E73A01173}"/>
              </a:ext>
            </a:extLst>
          </p:cNvPr>
          <p:cNvSpPr/>
          <p:nvPr/>
        </p:nvSpPr>
        <p:spPr>
          <a:xfrm>
            <a:off x="4952034" y="17362"/>
            <a:ext cx="4641449" cy="6013047"/>
          </a:xfrm>
          <a:prstGeom prst="hexagon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ussdiagramm: Verzögerung 7">
            <a:extLst>
              <a:ext uri="{FF2B5EF4-FFF2-40B4-BE49-F238E27FC236}">
                <a16:creationId xmlns:a16="http://schemas.microsoft.com/office/drawing/2014/main" id="{9E5F8C53-EBEB-2330-76FF-77D29AD99E0E}"/>
              </a:ext>
            </a:extLst>
          </p:cNvPr>
          <p:cNvSpPr/>
          <p:nvPr/>
        </p:nvSpPr>
        <p:spPr>
          <a:xfrm>
            <a:off x="0" y="112240"/>
            <a:ext cx="5293490" cy="3744410"/>
          </a:xfrm>
          <a:prstGeom prst="flowChartDelay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hteck: obere Ecken abgeschnitten 8">
            <a:extLst>
              <a:ext uri="{FF2B5EF4-FFF2-40B4-BE49-F238E27FC236}">
                <a16:creationId xmlns:a16="http://schemas.microsoft.com/office/drawing/2014/main" id="{CA3B4A7B-38A1-971B-621D-0CC9F75F7D49}"/>
              </a:ext>
            </a:extLst>
          </p:cNvPr>
          <p:cNvSpPr/>
          <p:nvPr/>
        </p:nvSpPr>
        <p:spPr>
          <a:xfrm>
            <a:off x="6777946" y="2091511"/>
            <a:ext cx="5089961" cy="4766489"/>
          </a:xfrm>
          <a:prstGeom prst="snip2SameRect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43D6564A-CAE9-B872-CC6D-77322B441495}"/>
              </a:ext>
            </a:extLst>
          </p:cNvPr>
          <p:cNvSpPr/>
          <p:nvPr/>
        </p:nvSpPr>
        <p:spPr>
          <a:xfrm>
            <a:off x="2858947" y="1626913"/>
            <a:ext cx="6734536" cy="4971441"/>
          </a:xfrm>
          <a:prstGeom prst="ellipse">
            <a:avLst/>
          </a:pr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85399D86-8A96-9191-EDAC-2B8B65F98AD0}"/>
              </a:ext>
            </a:extLst>
          </p:cNvPr>
          <p:cNvSpPr/>
          <p:nvPr/>
        </p:nvSpPr>
        <p:spPr>
          <a:xfrm>
            <a:off x="1537291" y="1192317"/>
            <a:ext cx="7022185" cy="3868813"/>
          </a:xfrm>
          <a:prstGeom prst="roundRect">
            <a:avLst/>
          </a:prstGeom>
          <a:blipFill dpi="0"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61248" t="-780" r="-2696" b="-91156"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23878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  <p:bldP spid="9" grpId="0" animBg="1"/>
      <p:bldP spid="5" grpId="0" animBg="1"/>
      <p:bldP spid="1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6C4028FD-8BAA-4A19-BFDE-594D991B7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2D8A60E-A6BE-0E55-5711-34E7FD4AC735}"/>
              </a:ext>
            </a:extLst>
          </p:cNvPr>
          <p:cNvSpPr txBox="1"/>
          <p:nvPr/>
        </p:nvSpPr>
        <p:spPr>
          <a:xfrm>
            <a:off x="838200" y="757354"/>
            <a:ext cx="10515600" cy="11336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200" kern="1200" dirty="0">
                <a:solidFill>
                  <a:srgbClr val="393332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j-cs"/>
              </a:rPr>
              <a:t>Presentation of </a:t>
            </a:r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9D37196A-1AC6-477A-477F-6A76FFE7EBB6}"/>
              </a:ext>
            </a:extLst>
          </p:cNvPr>
          <p:cNvGrpSpPr/>
          <p:nvPr/>
        </p:nvGrpSpPr>
        <p:grpSpPr>
          <a:xfrm>
            <a:off x="838200" y="2114100"/>
            <a:ext cx="10515600" cy="3774387"/>
            <a:chOff x="1234439" y="876300"/>
            <a:chExt cx="3981451" cy="1429071"/>
          </a:xfrm>
        </p:grpSpPr>
        <p:grpSp>
          <p:nvGrpSpPr>
            <p:cNvPr id="7" name="Gruppieren 6">
              <a:extLst>
                <a:ext uri="{FF2B5EF4-FFF2-40B4-BE49-F238E27FC236}">
                  <a16:creationId xmlns:a16="http://schemas.microsoft.com/office/drawing/2014/main" id="{655485AA-1FCF-A357-89F3-F227F741DC72}"/>
                </a:ext>
              </a:extLst>
            </p:cNvPr>
            <p:cNvGrpSpPr/>
            <p:nvPr/>
          </p:nvGrpSpPr>
          <p:grpSpPr>
            <a:xfrm>
              <a:off x="2266951" y="876300"/>
              <a:ext cx="2948939" cy="1429071"/>
              <a:chOff x="4229101" y="2628900"/>
              <a:chExt cx="2948939" cy="1429071"/>
            </a:xfrm>
          </p:grpSpPr>
          <p:pic>
            <p:nvPicPr>
              <p:cNvPr id="12" name="Grafik 11">
                <a:extLst>
                  <a:ext uri="{FF2B5EF4-FFF2-40B4-BE49-F238E27FC236}">
                    <a16:creationId xmlns:a16="http://schemas.microsoft.com/office/drawing/2014/main" id="{42704FA2-2310-443D-9FB3-B74D8576244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 l="44987" t="37101" r="1311" b="49772"/>
              <a:stretch/>
            </p:blipFill>
            <p:spPr>
              <a:xfrm>
                <a:off x="4257675" y="2628900"/>
                <a:ext cx="2920365" cy="666750"/>
              </a:xfrm>
              <a:custGeom>
                <a:avLst/>
                <a:gdLst/>
                <a:ahLst/>
                <a:cxnLst/>
                <a:rect l="l" t="t" r="r" b="b"/>
                <a:pathLst>
                  <a:path w="4141760" h="4377846">
                    <a:moveTo>
                      <a:pt x="0" y="0"/>
                    </a:moveTo>
                    <a:lnTo>
                      <a:pt x="4141760" y="0"/>
                    </a:lnTo>
                    <a:lnTo>
                      <a:pt x="4141760" y="4377846"/>
                    </a:lnTo>
                    <a:lnTo>
                      <a:pt x="0" y="4377846"/>
                    </a:lnTo>
                    <a:close/>
                  </a:path>
                </a:pathLst>
              </a:custGeom>
            </p:spPr>
          </p:pic>
          <p:pic>
            <p:nvPicPr>
              <p:cNvPr id="13" name="Grafik 12">
                <a:extLst>
                  <a:ext uri="{FF2B5EF4-FFF2-40B4-BE49-F238E27FC236}">
                    <a16:creationId xmlns:a16="http://schemas.microsoft.com/office/drawing/2014/main" id="{0C7FBD9F-7DF4-E622-A376-A605AE6F298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 l="44613" t="50000" r="30874" b="36873"/>
              <a:stretch/>
            </p:blipFill>
            <p:spPr>
              <a:xfrm>
                <a:off x="4229101" y="3295650"/>
                <a:ext cx="1247774" cy="666750"/>
              </a:xfrm>
              <a:custGeom>
                <a:avLst/>
                <a:gdLst/>
                <a:ahLst/>
                <a:cxnLst/>
                <a:rect l="l" t="t" r="r" b="b"/>
                <a:pathLst>
                  <a:path w="4141760" h="4377846">
                    <a:moveTo>
                      <a:pt x="0" y="0"/>
                    </a:moveTo>
                    <a:lnTo>
                      <a:pt x="4141760" y="0"/>
                    </a:lnTo>
                    <a:lnTo>
                      <a:pt x="4141760" y="4377846"/>
                    </a:lnTo>
                    <a:lnTo>
                      <a:pt x="0" y="4377846"/>
                    </a:lnTo>
                    <a:close/>
                  </a:path>
                </a:pathLst>
              </a:custGeom>
            </p:spPr>
          </p:pic>
          <p:grpSp>
            <p:nvGrpSpPr>
              <p:cNvPr id="14" name="Gruppieren 13">
                <a:extLst>
                  <a:ext uri="{FF2B5EF4-FFF2-40B4-BE49-F238E27FC236}">
                    <a16:creationId xmlns:a16="http://schemas.microsoft.com/office/drawing/2014/main" id="{813489B4-C1A7-41CE-EF7E-A3756BEA5E4B}"/>
                  </a:ext>
                </a:extLst>
              </p:cNvPr>
              <p:cNvGrpSpPr/>
              <p:nvPr/>
            </p:nvGrpSpPr>
            <p:grpSpPr>
              <a:xfrm>
                <a:off x="5553074" y="3267710"/>
                <a:ext cx="558166" cy="678180"/>
                <a:chOff x="5918835" y="4488180"/>
                <a:chExt cx="558166" cy="678180"/>
              </a:xfrm>
            </p:grpSpPr>
            <p:pic>
              <p:nvPicPr>
                <p:cNvPr id="23" name="Grafik 22">
                  <a:extLst>
                    <a:ext uri="{FF2B5EF4-FFF2-40B4-BE49-F238E27FC236}">
                      <a16:creationId xmlns:a16="http://schemas.microsoft.com/office/drawing/2014/main" id="{CD76AA73-985E-DE1B-8535-2693C03420E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rcRect l="90605" t="37101" r="1312" b="49772"/>
                <a:stretch/>
              </p:blipFill>
              <p:spPr>
                <a:xfrm>
                  <a:off x="6065521" y="4527550"/>
                  <a:ext cx="411480" cy="6388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41760" h="4377846">
                      <a:moveTo>
                        <a:pt x="0" y="0"/>
                      </a:moveTo>
                      <a:lnTo>
                        <a:pt x="4141760" y="0"/>
                      </a:lnTo>
                      <a:lnTo>
                        <a:pt x="4141760" y="4377846"/>
                      </a:lnTo>
                      <a:lnTo>
                        <a:pt x="0" y="4377846"/>
                      </a:lnTo>
                      <a:close/>
                    </a:path>
                  </a:pathLst>
                </a:custGeom>
              </p:spPr>
            </p:pic>
            <p:pic>
              <p:nvPicPr>
                <p:cNvPr id="24" name="Grafik 23">
                  <a:extLst>
                    <a:ext uri="{FF2B5EF4-FFF2-40B4-BE49-F238E27FC236}">
                      <a16:creationId xmlns:a16="http://schemas.microsoft.com/office/drawing/2014/main" id="{96DC685D-727A-4D18-AFCC-3E2F0FF448D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rcRect l="76272" t="36606" r="20248" b="50267"/>
                <a:stretch/>
              </p:blipFill>
              <p:spPr>
                <a:xfrm>
                  <a:off x="5918835" y="4488180"/>
                  <a:ext cx="177165" cy="666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41760" h="4377846">
                      <a:moveTo>
                        <a:pt x="0" y="0"/>
                      </a:moveTo>
                      <a:lnTo>
                        <a:pt x="4141760" y="0"/>
                      </a:lnTo>
                      <a:lnTo>
                        <a:pt x="4141760" y="4377846"/>
                      </a:lnTo>
                      <a:lnTo>
                        <a:pt x="0" y="4377846"/>
                      </a:lnTo>
                      <a:close/>
                    </a:path>
                  </a:pathLst>
                </a:custGeom>
              </p:spPr>
            </p:pic>
          </p:grpSp>
          <p:grpSp>
            <p:nvGrpSpPr>
              <p:cNvPr id="15" name="Gruppieren 14">
                <a:extLst>
                  <a:ext uri="{FF2B5EF4-FFF2-40B4-BE49-F238E27FC236}">
                    <a16:creationId xmlns:a16="http://schemas.microsoft.com/office/drawing/2014/main" id="{5890CCDD-5E78-6DB4-9C9C-B762ADB60B21}"/>
                  </a:ext>
                </a:extLst>
              </p:cNvPr>
              <p:cNvGrpSpPr/>
              <p:nvPr/>
            </p:nvGrpSpPr>
            <p:grpSpPr>
              <a:xfrm>
                <a:off x="5984555" y="3290570"/>
                <a:ext cx="801054" cy="767401"/>
                <a:chOff x="7671115" y="4635500"/>
                <a:chExt cx="801054" cy="767401"/>
              </a:xfrm>
            </p:grpSpPr>
            <p:pic>
              <p:nvPicPr>
                <p:cNvPr id="17" name="Grafik 16">
                  <a:extLst>
                    <a:ext uri="{FF2B5EF4-FFF2-40B4-BE49-F238E27FC236}">
                      <a16:creationId xmlns:a16="http://schemas.microsoft.com/office/drawing/2014/main" id="{C41197AA-9808-AB25-772C-D82A93429DA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rcRect l="57381" t="38589" r="37018" b="55423"/>
                <a:stretch/>
              </p:blipFill>
              <p:spPr>
                <a:xfrm rot="10800000">
                  <a:off x="8071485" y="4938394"/>
                  <a:ext cx="285116" cy="3041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41760" h="4377846">
                      <a:moveTo>
                        <a:pt x="0" y="0"/>
                      </a:moveTo>
                      <a:lnTo>
                        <a:pt x="4141760" y="0"/>
                      </a:lnTo>
                      <a:lnTo>
                        <a:pt x="4141760" y="4377846"/>
                      </a:lnTo>
                      <a:lnTo>
                        <a:pt x="0" y="4377846"/>
                      </a:lnTo>
                      <a:close/>
                    </a:path>
                  </a:pathLst>
                </a:custGeom>
              </p:spPr>
            </p:pic>
            <p:grpSp>
              <p:nvGrpSpPr>
                <p:cNvPr id="18" name="Gruppieren 17">
                  <a:extLst>
                    <a:ext uri="{FF2B5EF4-FFF2-40B4-BE49-F238E27FC236}">
                      <a16:creationId xmlns:a16="http://schemas.microsoft.com/office/drawing/2014/main" id="{F6BB07C4-C30E-D4FF-92E6-B6961A74F4FD}"/>
                    </a:ext>
                  </a:extLst>
                </p:cNvPr>
                <p:cNvGrpSpPr/>
                <p:nvPr/>
              </p:nvGrpSpPr>
              <p:grpSpPr>
                <a:xfrm>
                  <a:off x="7671115" y="4635500"/>
                  <a:ext cx="801054" cy="767401"/>
                  <a:chOff x="7671115" y="4635500"/>
                  <a:chExt cx="801054" cy="767401"/>
                </a:xfrm>
              </p:grpSpPr>
              <p:pic>
                <p:nvPicPr>
                  <p:cNvPr id="19" name="Grafik 18">
                    <a:extLst>
                      <a:ext uri="{FF2B5EF4-FFF2-40B4-BE49-F238E27FC236}">
                        <a16:creationId xmlns:a16="http://schemas.microsoft.com/office/drawing/2014/main" id="{294F0F4A-BFF8-DA08-0DDA-AAEC41726E8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  <a:srcRect l="84493" t="37101" r="1311" b="49772"/>
                  <a:stretch/>
                </p:blipFill>
                <p:spPr>
                  <a:xfrm>
                    <a:off x="7749540" y="4635500"/>
                    <a:ext cx="722629" cy="6667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41760" h="4377846">
                        <a:moveTo>
                          <a:pt x="0" y="0"/>
                        </a:moveTo>
                        <a:lnTo>
                          <a:pt x="4141760" y="0"/>
                        </a:lnTo>
                        <a:lnTo>
                          <a:pt x="4141760" y="4377846"/>
                        </a:lnTo>
                        <a:lnTo>
                          <a:pt x="0" y="4377846"/>
                        </a:lnTo>
                        <a:close/>
                      </a:path>
                    </a:pathLst>
                  </a:custGeom>
                </p:spPr>
              </p:pic>
              <p:sp>
                <p:nvSpPr>
                  <p:cNvPr id="20" name="Halbbogen 19">
                    <a:extLst>
                      <a:ext uri="{FF2B5EF4-FFF2-40B4-BE49-F238E27FC236}">
                        <a16:creationId xmlns:a16="http://schemas.microsoft.com/office/drawing/2014/main" id="{C5BC3220-F5F9-BB3F-A48F-CC5E0158C133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7671115" y="4749485"/>
                    <a:ext cx="788672" cy="653416"/>
                  </a:xfrm>
                  <a:prstGeom prst="blockArc">
                    <a:avLst>
                      <a:gd name="adj1" fmla="val 10771512"/>
                      <a:gd name="adj2" fmla="val 16304790"/>
                      <a:gd name="adj3" fmla="val 20253"/>
                    </a:avLst>
                  </a:prstGeom>
                  <a:solidFill>
                    <a:schemeClr val="bg1"/>
                  </a:solidFill>
                  <a:ln w="3175"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rgbClr val="FF0000"/>
                      </a:solidFill>
                    </a:endParaRPr>
                  </a:p>
                </p:txBody>
              </p:sp>
              <p:sp>
                <p:nvSpPr>
                  <p:cNvPr id="21" name="Rechteck 20">
                    <a:extLst>
                      <a:ext uri="{FF2B5EF4-FFF2-40B4-BE49-F238E27FC236}">
                        <a16:creationId xmlns:a16="http://schemas.microsoft.com/office/drawing/2014/main" id="{55A4BB0B-9D7A-83C9-E6FD-7E89CF1656C6}"/>
                      </a:ext>
                    </a:extLst>
                  </p:cNvPr>
                  <p:cNvSpPr/>
                  <p:nvPr/>
                </p:nvSpPr>
                <p:spPr>
                  <a:xfrm>
                    <a:off x="8328660" y="4695824"/>
                    <a:ext cx="102869" cy="606425"/>
                  </a:xfrm>
                  <a:prstGeom prst="rect">
                    <a:avLst/>
                  </a:prstGeom>
                  <a:solidFill>
                    <a:schemeClr val="bg1"/>
                  </a:solidFill>
                  <a:ln w="3175"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rgbClr val="FF0000"/>
                      </a:solidFill>
                    </a:endParaRPr>
                  </a:p>
                </p:txBody>
              </p:sp>
              <p:sp>
                <p:nvSpPr>
                  <p:cNvPr id="22" name="Rechteck: eine Ecke abgeschnitten 21">
                    <a:extLst>
                      <a:ext uri="{FF2B5EF4-FFF2-40B4-BE49-F238E27FC236}">
                        <a16:creationId xmlns:a16="http://schemas.microsoft.com/office/drawing/2014/main" id="{17BB08C5-1508-1A94-A1F5-F13DAA639D08}"/>
                      </a:ext>
                    </a:extLst>
                  </p:cNvPr>
                  <p:cNvSpPr/>
                  <p:nvPr/>
                </p:nvSpPr>
                <p:spPr>
                  <a:xfrm flipH="1">
                    <a:off x="8131170" y="4698047"/>
                    <a:ext cx="300357" cy="240346"/>
                  </a:xfrm>
                  <a:prstGeom prst="snip1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 w="3175"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rgbClr val="FF0000"/>
                      </a:solidFill>
                    </a:endParaRPr>
                  </a:p>
                </p:txBody>
              </p:sp>
            </p:grpSp>
          </p:grpSp>
          <p:pic>
            <p:nvPicPr>
              <p:cNvPr id="16" name="Grafik 15">
                <a:extLst>
                  <a:ext uri="{FF2B5EF4-FFF2-40B4-BE49-F238E27FC236}">
                    <a16:creationId xmlns:a16="http://schemas.microsoft.com/office/drawing/2014/main" id="{A64AA56A-C2AA-5A6D-D2D7-8FCC09D6F18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 l="57486" t="37101" r="33532" b="49772"/>
              <a:stretch/>
            </p:blipFill>
            <p:spPr>
              <a:xfrm>
                <a:off x="6658611" y="3295650"/>
                <a:ext cx="457201" cy="666750"/>
              </a:xfrm>
              <a:custGeom>
                <a:avLst/>
                <a:gdLst/>
                <a:ahLst/>
                <a:cxnLst/>
                <a:rect l="l" t="t" r="r" b="b"/>
                <a:pathLst>
                  <a:path w="4141760" h="4377846">
                    <a:moveTo>
                      <a:pt x="0" y="0"/>
                    </a:moveTo>
                    <a:lnTo>
                      <a:pt x="4141760" y="0"/>
                    </a:lnTo>
                    <a:lnTo>
                      <a:pt x="4141760" y="4377846"/>
                    </a:lnTo>
                    <a:lnTo>
                      <a:pt x="0" y="4377846"/>
                    </a:lnTo>
                    <a:close/>
                  </a:path>
                </a:pathLst>
              </a:custGeom>
            </p:spPr>
          </p:pic>
        </p:grpSp>
        <p:grpSp>
          <p:nvGrpSpPr>
            <p:cNvPr id="8" name="Gruppieren 7">
              <a:extLst>
                <a:ext uri="{FF2B5EF4-FFF2-40B4-BE49-F238E27FC236}">
                  <a16:creationId xmlns:a16="http://schemas.microsoft.com/office/drawing/2014/main" id="{41AA8ED7-BA91-260B-A8EB-A51DF255459C}"/>
                </a:ext>
              </a:extLst>
            </p:cNvPr>
            <p:cNvGrpSpPr/>
            <p:nvPr/>
          </p:nvGrpSpPr>
          <p:grpSpPr>
            <a:xfrm>
              <a:off x="1234439" y="883285"/>
              <a:ext cx="970281" cy="1309370"/>
              <a:chOff x="3737610" y="2912110"/>
              <a:chExt cx="970281" cy="1309370"/>
            </a:xfrm>
          </p:grpSpPr>
          <p:sp>
            <p:nvSpPr>
              <p:cNvPr id="9" name="Rechteck: obere Ecken abgerundet 8">
                <a:extLst>
                  <a:ext uri="{FF2B5EF4-FFF2-40B4-BE49-F238E27FC236}">
                    <a16:creationId xmlns:a16="http://schemas.microsoft.com/office/drawing/2014/main" id="{78CD77DC-E267-938B-2C55-1AC4000E382D}"/>
                  </a:ext>
                </a:extLst>
              </p:cNvPr>
              <p:cNvSpPr/>
              <p:nvPr/>
            </p:nvSpPr>
            <p:spPr>
              <a:xfrm rot="10800000">
                <a:off x="3813807" y="3428998"/>
                <a:ext cx="866142" cy="774379"/>
              </a:xfrm>
              <a:prstGeom prst="round2SameRect">
                <a:avLst/>
              </a:prstGeom>
              <a:solidFill>
                <a:srgbClr val="82BF25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hteck: obere Ecken abgerundet 9">
                <a:extLst>
                  <a:ext uri="{FF2B5EF4-FFF2-40B4-BE49-F238E27FC236}">
                    <a16:creationId xmlns:a16="http://schemas.microsoft.com/office/drawing/2014/main" id="{BB5A1E03-3300-6392-CCBD-5197012B22A6}"/>
                  </a:ext>
                </a:extLst>
              </p:cNvPr>
              <p:cNvSpPr/>
              <p:nvPr/>
            </p:nvSpPr>
            <p:spPr>
              <a:xfrm>
                <a:off x="3813809" y="2927350"/>
                <a:ext cx="866141" cy="410210"/>
              </a:xfrm>
              <a:prstGeom prst="round2SameRect">
                <a:avLst/>
              </a:prstGeom>
              <a:solidFill>
                <a:srgbClr val="82BF25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1" name="Grafik 10">
                <a:extLst>
                  <a:ext uri="{FF2B5EF4-FFF2-40B4-BE49-F238E27FC236}">
                    <a16:creationId xmlns:a16="http://schemas.microsoft.com/office/drawing/2014/main" id="{1F2402C5-8126-0632-7B96-F3045A4D45C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 l="11203" r="14694"/>
              <a:stretch/>
            </p:blipFill>
            <p:spPr>
              <a:xfrm>
                <a:off x="3737610" y="2912110"/>
                <a:ext cx="970281" cy="130937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413248158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D26AAA1-4A77-145E-E0AC-EBD2A59BF5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Source Sans Pro" panose="020B0503030403020204" pitchFamily="34" charset="0"/>
                <a:ea typeface="Source Sans Pro" panose="020B0503030403020204" pitchFamily="34" charset="0"/>
              </a:rPr>
              <a:t>Tech Details</a:t>
            </a:r>
            <a:endParaRPr lang="en-US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EBFD408-091E-11AC-7B1F-882F7FEAE3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Backend</a:t>
            </a:r>
            <a:endParaRPr lang="en-US" dirty="0"/>
          </a:p>
        </p:txBody>
      </p:sp>
      <p:pic>
        <p:nvPicPr>
          <p:cNvPr id="8" name="Inhaltsplatzhalter 7" descr="Ein Bild, das Clipart, Symbol, Grafiken, Cartoon enthält.&#10;&#10;Automatisch generierte Beschreibung">
            <a:extLst>
              <a:ext uri="{FF2B5EF4-FFF2-40B4-BE49-F238E27FC236}">
                <a16:creationId xmlns:a16="http://schemas.microsoft.com/office/drawing/2014/main" id="{742A2516-2639-F9CE-4174-94CFF2180DD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8131" y="3802409"/>
            <a:ext cx="1803692" cy="1796839"/>
          </a:xfrm>
        </p:spPr>
      </p:pic>
      <p:sp>
        <p:nvSpPr>
          <p:cNvPr id="5" name="Textplatzhalter 4">
            <a:extLst>
              <a:ext uri="{FF2B5EF4-FFF2-40B4-BE49-F238E27FC236}">
                <a16:creationId xmlns:a16="http://schemas.microsoft.com/office/drawing/2014/main" id="{692D64AA-06DB-F6F4-55A5-2DF0936FB4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de-DE" dirty="0"/>
              <a:t>Frontend</a:t>
            </a:r>
            <a:endParaRPr lang="en-US" dirty="0"/>
          </a:p>
        </p:txBody>
      </p:sp>
      <p:pic>
        <p:nvPicPr>
          <p:cNvPr id="10" name="Inhaltsplatzhalter 9" descr="Ein Bild, das Schrift, Grafiken, Logo, Text enthält.">
            <a:extLst>
              <a:ext uri="{FF2B5EF4-FFF2-40B4-BE49-F238E27FC236}">
                <a16:creationId xmlns:a16="http://schemas.microsoft.com/office/drawing/2014/main" id="{333B7B09-5701-0A1F-2840-82D193EA1363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477" y="2643264"/>
            <a:ext cx="2358342" cy="850948"/>
          </a:xfrm>
        </p:spPr>
      </p:pic>
      <p:pic>
        <p:nvPicPr>
          <p:cNvPr id="12" name="Grafik 11" descr="Ein Bild, das Grafiken, Farbigkeit, Screenshot, Grafikdesign enthält.&#10;&#10;Automatisch generierte Beschreibung">
            <a:extLst>
              <a:ext uri="{FF2B5EF4-FFF2-40B4-BE49-F238E27FC236}">
                <a16:creationId xmlns:a16="http://schemas.microsoft.com/office/drawing/2014/main" id="{53456C1C-2085-A035-D6CC-ADE3834BBC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580" y="2775291"/>
            <a:ext cx="1676038" cy="1451257"/>
          </a:xfrm>
          <a:prstGeom prst="rect">
            <a:avLst/>
          </a:prstGeom>
        </p:spPr>
      </p:pic>
      <p:pic>
        <p:nvPicPr>
          <p:cNvPr id="14" name="Grafik 13" descr="Ein Bild, das Screenshot, Grafiken, Reihe, Farbigkeit enthält.&#10;&#10;Automatisch generierte Beschreibung">
            <a:extLst>
              <a:ext uri="{FF2B5EF4-FFF2-40B4-BE49-F238E27FC236}">
                <a16:creationId xmlns:a16="http://schemas.microsoft.com/office/drawing/2014/main" id="{B6BAF6A6-00D8-FECA-8C3C-15F6BD0A22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8114" y="4354581"/>
            <a:ext cx="1494266" cy="1708129"/>
          </a:xfrm>
          <a:prstGeom prst="rect">
            <a:avLst/>
          </a:prstGeom>
        </p:spPr>
      </p:pic>
      <p:pic>
        <p:nvPicPr>
          <p:cNvPr id="16" name="Grafik 15" descr="Ein Bild, das Schrift, Text, Screenshot, Grafiken enthält.&#10;&#10;Automatisch generierte Beschreibung">
            <a:extLst>
              <a:ext uri="{FF2B5EF4-FFF2-40B4-BE49-F238E27FC236}">
                <a16:creationId xmlns:a16="http://schemas.microsoft.com/office/drawing/2014/main" id="{3DEF4599-D83A-B487-5CF9-217EDEDE0F6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6198" y="2162569"/>
            <a:ext cx="3478097" cy="1903016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8DF53264-323B-52A3-E271-9BD0B25C9E6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76858" y="4700829"/>
            <a:ext cx="910776" cy="1361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12702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E2947CD-C75B-B42F-8D2E-8B855ADE2F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Source Sans Pro" panose="020B0503030403020204" pitchFamily="34" charset="0"/>
                <a:ea typeface="Source Sans Pro" panose="020B0503030403020204" pitchFamily="34" charset="0"/>
              </a:rPr>
              <a:t>Next </a:t>
            </a:r>
            <a:r>
              <a:rPr lang="de-DE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steps</a:t>
            </a:r>
            <a:r>
              <a:rPr lang="de-DE" dirty="0">
                <a:latin typeface="Source Sans Pro" panose="020B0503030403020204" pitchFamily="34" charset="0"/>
                <a:ea typeface="Source Sans Pro" panose="020B0503030403020204" pitchFamily="34" charset="0"/>
              </a:rPr>
              <a:t>…</a:t>
            </a:r>
            <a:endParaRPr lang="en-US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930E84F-44F3-68F1-3CA8-0A46E66C2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91998"/>
            <a:ext cx="2720576" cy="4861981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1306CD1C-CABA-1344-F3F9-16F49B2256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5269" y="233357"/>
            <a:ext cx="3420630" cy="6120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37127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3" name="Rectangle 1032">
            <a:extLst>
              <a:ext uri="{FF2B5EF4-FFF2-40B4-BE49-F238E27FC236}">
                <a16:creationId xmlns:a16="http://schemas.microsoft.com/office/drawing/2014/main" id="{A8CCCB6D-5162-4AAE-A5E3-3AC55410DB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5" name="Rectangle 1034">
            <a:extLst>
              <a:ext uri="{FF2B5EF4-FFF2-40B4-BE49-F238E27FC236}">
                <a16:creationId xmlns:a16="http://schemas.microsoft.com/office/drawing/2014/main" id="{0BCD8C04-CC7B-40EF-82EB-E9821F79BB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70" y="2458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 descr="Im Chat gesendetes Bild">
            <a:extLst>
              <a:ext uri="{FF2B5EF4-FFF2-40B4-BE49-F238E27FC236}">
                <a16:creationId xmlns:a16="http://schemas.microsoft.com/office/drawing/2014/main" id="{F4C036B3-B751-4D9A-1BAF-6A1B87554A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7" r="3811"/>
          <a:stretch/>
        </p:blipFill>
        <p:spPr bwMode="auto">
          <a:xfrm>
            <a:off x="0" y="-4916"/>
            <a:ext cx="8450317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E2947CD-C75B-B42F-8D2E-8B855ADE2F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881" y="429649"/>
            <a:ext cx="4620584" cy="95383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 dirty="0">
                <a:solidFill>
                  <a:srgbClr val="FFFFFF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Next steps…</a:t>
            </a:r>
          </a:p>
        </p:txBody>
      </p:sp>
      <p:pic>
        <p:nvPicPr>
          <p:cNvPr id="1026" name="Picture 2" descr="Im Chat gesendetes Bild">
            <a:extLst>
              <a:ext uri="{FF2B5EF4-FFF2-40B4-BE49-F238E27FC236}">
                <a16:creationId xmlns:a16="http://schemas.microsoft.com/office/drawing/2014/main" id="{0755344F-755E-FCAB-798E-E1B6BE03B0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68" b="585"/>
          <a:stretch/>
        </p:blipFill>
        <p:spPr bwMode="auto">
          <a:xfrm>
            <a:off x="6225997" y="-2458"/>
            <a:ext cx="5962785" cy="685800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129608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90223D96-12E1-66BE-9441-2222CD8AEC7A}"/>
              </a:ext>
            </a:extLst>
          </p:cNvPr>
          <p:cNvSpPr/>
          <p:nvPr/>
        </p:nvSpPr>
        <p:spPr>
          <a:xfrm>
            <a:off x="8450316" y="-11575"/>
            <a:ext cx="3741683" cy="6857989"/>
          </a:xfrm>
          <a:prstGeom prst="rect">
            <a:avLst/>
          </a:prstGeom>
          <a:solidFill>
            <a:schemeClr val="tx1">
              <a:lumMod val="50000"/>
              <a:lumOff val="50000"/>
              <a:alpha val="80000"/>
            </a:schemeClr>
          </a:solidFill>
          <a:ln>
            <a:noFill/>
          </a:ln>
          <a:effectLst>
            <a:outerShdw blurRad="1270000" dist="50800" dir="54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 descr="Im Chat gesendetes Bild">
            <a:extLst>
              <a:ext uri="{FF2B5EF4-FFF2-40B4-BE49-F238E27FC236}">
                <a16:creationId xmlns:a16="http://schemas.microsoft.com/office/drawing/2014/main" id="{F4C036B3-B751-4D9A-1BAF-6A1B87554A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7" r="3811"/>
          <a:stretch/>
        </p:blipFill>
        <p:spPr bwMode="auto">
          <a:xfrm>
            <a:off x="0" y="10"/>
            <a:ext cx="8450317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Im Chat gesendetes Bild">
            <a:extLst>
              <a:ext uri="{FF2B5EF4-FFF2-40B4-BE49-F238E27FC236}">
                <a16:creationId xmlns:a16="http://schemas.microsoft.com/office/drawing/2014/main" id="{0755344F-755E-FCAB-798E-E1B6BE03B0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68" b="585"/>
          <a:stretch/>
        </p:blipFill>
        <p:spPr bwMode="auto">
          <a:xfrm>
            <a:off x="6229215" y="0"/>
            <a:ext cx="5962785" cy="685800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feld 27">
            <a:extLst>
              <a:ext uri="{FF2B5EF4-FFF2-40B4-BE49-F238E27FC236}">
                <a16:creationId xmlns:a16="http://schemas.microsoft.com/office/drawing/2014/main" id="{7ED9AC3A-924E-167E-1E56-93E9A0D0ACDF}"/>
              </a:ext>
            </a:extLst>
          </p:cNvPr>
          <p:cNvSpPr txBox="1"/>
          <p:nvPr/>
        </p:nvSpPr>
        <p:spPr>
          <a:xfrm>
            <a:off x="1147091" y="1294126"/>
            <a:ext cx="5359078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88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Thank</a:t>
            </a:r>
            <a:r>
              <a:rPr lang="de-DE" sz="8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de-DE" sz="88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you</a:t>
            </a:r>
            <a:r>
              <a:rPr lang="de-DE" sz="8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de-DE" sz="88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for</a:t>
            </a:r>
            <a:r>
              <a:rPr lang="de-DE" sz="8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de-DE" sz="88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your</a:t>
            </a:r>
            <a:r>
              <a:rPr lang="de-DE" sz="8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de-DE" sz="88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attention</a:t>
            </a:r>
            <a:r>
              <a:rPr lang="de-DE" sz="8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!</a:t>
            </a:r>
            <a:endParaRPr lang="en-US" sz="88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1908519E-6251-92B3-75E4-A0B269D51183}"/>
              </a:ext>
            </a:extLst>
          </p:cNvPr>
          <p:cNvSpPr txBox="1"/>
          <p:nvPr/>
        </p:nvSpPr>
        <p:spPr>
          <a:xfrm>
            <a:off x="8225743" y="2650603"/>
            <a:ext cx="284737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400" dirty="0"/>
              <a:t>Any Questions?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655CBD08-5D93-A6E7-0A14-A1F7C3B0E25E}"/>
              </a:ext>
            </a:extLst>
          </p:cNvPr>
          <p:cNvSpPr txBox="1"/>
          <p:nvPr/>
        </p:nvSpPr>
        <p:spPr>
          <a:xfrm>
            <a:off x="6925109" y="6249539"/>
            <a:ext cx="48916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Lukas, Simon, Alexandra</a:t>
            </a:r>
            <a:endParaRPr lang="en-US" sz="20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880444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75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hteck 35">
            <a:extLst>
              <a:ext uri="{FF2B5EF4-FFF2-40B4-BE49-F238E27FC236}">
                <a16:creationId xmlns:a16="http://schemas.microsoft.com/office/drawing/2014/main" id="{3FBD143B-8CFD-9FF2-6DAF-079036BA56CF}"/>
              </a:ext>
            </a:extLst>
          </p:cNvPr>
          <p:cNvSpPr/>
          <p:nvPr/>
        </p:nvSpPr>
        <p:spPr>
          <a:xfrm>
            <a:off x="8516255" y="-532"/>
            <a:ext cx="3675745" cy="15031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ehne 5">
            <a:extLst>
              <a:ext uri="{FF2B5EF4-FFF2-40B4-BE49-F238E27FC236}">
                <a16:creationId xmlns:a16="http://schemas.microsoft.com/office/drawing/2014/main" id="{38F93F11-1B84-82DC-570A-8DA707B59667}"/>
              </a:ext>
            </a:extLst>
          </p:cNvPr>
          <p:cNvSpPr/>
          <p:nvPr/>
        </p:nvSpPr>
        <p:spPr>
          <a:xfrm rot="12107505">
            <a:off x="-3805383" y="-376914"/>
            <a:ext cx="9896401" cy="7863814"/>
          </a:xfrm>
          <a:prstGeom prst="chord">
            <a:avLst>
              <a:gd name="adj1" fmla="val 3142565"/>
              <a:gd name="adj2" fmla="val 15932136"/>
            </a:avLst>
          </a:prstGeom>
          <a:solidFill>
            <a:srgbClr val="008847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lussdiagramm: Verzögerung 34">
            <a:extLst>
              <a:ext uri="{FF2B5EF4-FFF2-40B4-BE49-F238E27FC236}">
                <a16:creationId xmlns:a16="http://schemas.microsoft.com/office/drawing/2014/main" id="{C96ACCB8-0369-7241-E579-4BA0F7C32A77}"/>
              </a:ext>
            </a:extLst>
          </p:cNvPr>
          <p:cNvSpPr/>
          <p:nvPr/>
        </p:nvSpPr>
        <p:spPr>
          <a:xfrm>
            <a:off x="-239283" y="-532"/>
            <a:ext cx="6376376" cy="7740430"/>
          </a:xfrm>
          <a:prstGeom prst="flowChartDelay">
            <a:avLst/>
          </a:prstGeom>
          <a:solidFill>
            <a:srgbClr val="82BF25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Flussdiagramm: Verzögerung 3">
            <a:extLst>
              <a:ext uri="{FF2B5EF4-FFF2-40B4-BE49-F238E27FC236}">
                <a16:creationId xmlns:a16="http://schemas.microsoft.com/office/drawing/2014/main" id="{E066A365-F828-6535-FEC2-2773B91FE02D}"/>
              </a:ext>
            </a:extLst>
          </p:cNvPr>
          <p:cNvSpPr/>
          <p:nvPr/>
        </p:nvSpPr>
        <p:spPr>
          <a:xfrm>
            <a:off x="-507849" y="-487737"/>
            <a:ext cx="6376376" cy="7740430"/>
          </a:xfrm>
          <a:prstGeom prst="flowChartDelay">
            <a:avLst/>
          </a:prstGeom>
          <a:solidFill>
            <a:srgbClr val="82BF25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7D1B17E-E73D-E2F0-DE0E-105627F25E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27647" y="1453183"/>
            <a:ext cx="4805996" cy="1297115"/>
          </a:xfrm>
        </p:spPr>
        <p:txBody>
          <a:bodyPr anchor="t">
            <a:normAutofit/>
          </a:bodyPr>
          <a:lstStyle/>
          <a:p>
            <a:pPr algn="r"/>
            <a:r>
              <a:rPr lang="de-DE" sz="4000" dirty="0" err="1">
                <a:solidFill>
                  <a:srgbClr val="393332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HackaTUM</a:t>
            </a:r>
            <a:r>
              <a:rPr lang="de-DE" sz="4000" dirty="0">
                <a:solidFill>
                  <a:srgbClr val="393332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2023</a:t>
            </a:r>
            <a:endParaRPr lang="en-US" sz="4000" dirty="0">
              <a:solidFill>
                <a:srgbClr val="393332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093C762F-F959-63FF-C2C6-6D40672AA6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34050" y="629544"/>
            <a:ext cx="6299593" cy="838831"/>
          </a:xfrm>
        </p:spPr>
        <p:txBody>
          <a:bodyPr anchor="b">
            <a:noAutofit/>
          </a:bodyPr>
          <a:lstStyle/>
          <a:p>
            <a:pPr algn="r"/>
            <a:r>
              <a:rPr lang="de-DE" sz="5000" dirty="0">
                <a:solidFill>
                  <a:srgbClr val="008847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Hello Fresh Challenge</a:t>
            </a:r>
            <a:endParaRPr lang="en-US" sz="5000" dirty="0">
              <a:solidFill>
                <a:srgbClr val="008847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8057DDD-F776-0C06-744F-0284814D54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6067" y="1542142"/>
            <a:ext cx="4604434" cy="4604434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  <p:grpSp>
        <p:nvGrpSpPr>
          <p:cNvPr id="34" name="Gruppieren 33">
            <a:extLst>
              <a:ext uri="{FF2B5EF4-FFF2-40B4-BE49-F238E27FC236}">
                <a16:creationId xmlns:a16="http://schemas.microsoft.com/office/drawing/2014/main" id="{8E6E1532-C4E9-78D1-01B3-9709D315C183}"/>
              </a:ext>
            </a:extLst>
          </p:cNvPr>
          <p:cNvGrpSpPr/>
          <p:nvPr/>
        </p:nvGrpSpPr>
        <p:grpSpPr>
          <a:xfrm>
            <a:off x="6609343" y="3369576"/>
            <a:ext cx="5207430" cy="2035241"/>
            <a:chOff x="6609343" y="3369576"/>
            <a:chExt cx="5207430" cy="2035241"/>
          </a:xfrm>
        </p:grpSpPr>
        <p:grpSp>
          <p:nvGrpSpPr>
            <p:cNvPr id="7" name="Gruppieren 6">
              <a:extLst>
                <a:ext uri="{FF2B5EF4-FFF2-40B4-BE49-F238E27FC236}">
                  <a16:creationId xmlns:a16="http://schemas.microsoft.com/office/drawing/2014/main" id="{463CCAE5-A41B-F9CD-DC7F-7AF874BF2524}"/>
                </a:ext>
              </a:extLst>
            </p:cNvPr>
            <p:cNvGrpSpPr/>
            <p:nvPr/>
          </p:nvGrpSpPr>
          <p:grpSpPr>
            <a:xfrm>
              <a:off x="6609343" y="3369576"/>
              <a:ext cx="5207430" cy="2035241"/>
              <a:chOff x="1234439" y="876300"/>
              <a:chExt cx="3981451" cy="1429071"/>
            </a:xfrm>
          </p:grpSpPr>
          <p:grpSp>
            <p:nvGrpSpPr>
              <p:cNvPr id="8" name="Gruppieren 7">
                <a:extLst>
                  <a:ext uri="{FF2B5EF4-FFF2-40B4-BE49-F238E27FC236}">
                    <a16:creationId xmlns:a16="http://schemas.microsoft.com/office/drawing/2014/main" id="{8DF1CE3F-2E78-DEEB-3124-67CBC3B7BED8}"/>
                  </a:ext>
                </a:extLst>
              </p:cNvPr>
              <p:cNvGrpSpPr/>
              <p:nvPr/>
            </p:nvGrpSpPr>
            <p:grpSpPr>
              <a:xfrm>
                <a:off x="2266951" y="876300"/>
                <a:ext cx="2948939" cy="1429071"/>
                <a:chOff x="4229101" y="2628900"/>
                <a:chExt cx="2948939" cy="1429071"/>
              </a:xfrm>
            </p:grpSpPr>
            <p:pic>
              <p:nvPicPr>
                <p:cNvPr id="19" name="Grafik 18">
                  <a:extLst>
                    <a:ext uri="{FF2B5EF4-FFF2-40B4-BE49-F238E27FC236}">
                      <a16:creationId xmlns:a16="http://schemas.microsoft.com/office/drawing/2014/main" id="{53AE9BDC-4E45-2341-7AE8-AB876ACF183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rcRect l="44987" t="37101" r="1311" b="49772"/>
                <a:stretch/>
              </p:blipFill>
              <p:spPr>
                <a:xfrm>
                  <a:off x="4257675" y="2628900"/>
                  <a:ext cx="2920365" cy="666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41760" h="4377846">
                      <a:moveTo>
                        <a:pt x="0" y="0"/>
                      </a:moveTo>
                      <a:lnTo>
                        <a:pt x="4141760" y="0"/>
                      </a:lnTo>
                      <a:lnTo>
                        <a:pt x="4141760" y="4377846"/>
                      </a:lnTo>
                      <a:lnTo>
                        <a:pt x="0" y="4377846"/>
                      </a:lnTo>
                      <a:close/>
                    </a:path>
                  </a:pathLst>
                </a:custGeom>
              </p:spPr>
            </p:pic>
            <p:pic>
              <p:nvPicPr>
                <p:cNvPr id="20" name="Grafik 19">
                  <a:extLst>
                    <a:ext uri="{FF2B5EF4-FFF2-40B4-BE49-F238E27FC236}">
                      <a16:creationId xmlns:a16="http://schemas.microsoft.com/office/drawing/2014/main" id="{6FDF5BED-9AE4-1C45-0546-4C5DD90BF3B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rcRect l="44613" t="50000" r="30874" b="36873"/>
                <a:stretch/>
              </p:blipFill>
              <p:spPr>
                <a:xfrm>
                  <a:off x="4229101" y="3295650"/>
                  <a:ext cx="1247774" cy="666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41760" h="4377846">
                      <a:moveTo>
                        <a:pt x="0" y="0"/>
                      </a:moveTo>
                      <a:lnTo>
                        <a:pt x="4141760" y="0"/>
                      </a:lnTo>
                      <a:lnTo>
                        <a:pt x="4141760" y="4377846"/>
                      </a:lnTo>
                      <a:lnTo>
                        <a:pt x="0" y="4377846"/>
                      </a:lnTo>
                      <a:close/>
                    </a:path>
                  </a:pathLst>
                </a:custGeom>
              </p:spPr>
            </p:pic>
            <p:grpSp>
              <p:nvGrpSpPr>
                <p:cNvPr id="21" name="Gruppieren 20">
                  <a:extLst>
                    <a:ext uri="{FF2B5EF4-FFF2-40B4-BE49-F238E27FC236}">
                      <a16:creationId xmlns:a16="http://schemas.microsoft.com/office/drawing/2014/main" id="{C5F5EF5A-2B44-5097-BFD5-BE181F20122C}"/>
                    </a:ext>
                  </a:extLst>
                </p:cNvPr>
                <p:cNvGrpSpPr/>
                <p:nvPr/>
              </p:nvGrpSpPr>
              <p:grpSpPr>
                <a:xfrm>
                  <a:off x="5553074" y="3267710"/>
                  <a:ext cx="558166" cy="689610"/>
                  <a:chOff x="5918835" y="4488180"/>
                  <a:chExt cx="558166" cy="689610"/>
                </a:xfrm>
              </p:grpSpPr>
              <p:pic>
                <p:nvPicPr>
                  <p:cNvPr id="30" name="Grafik 29">
                    <a:extLst>
                      <a:ext uri="{FF2B5EF4-FFF2-40B4-BE49-F238E27FC236}">
                        <a16:creationId xmlns:a16="http://schemas.microsoft.com/office/drawing/2014/main" id="{DF2EB8FE-BFFC-EC76-8840-B2FE4D1B458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  <a:srcRect l="90605" t="37101" r="1312" b="49772"/>
                  <a:stretch/>
                </p:blipFill>
                <p:spPr>
                  <a:xfrm>
                    <a:off x="6065521" y="4527552"/>
                    <a:ext cx="411480" cy="65023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41760" h="4377846">
                        <a:moveTo>
                          <a:pt x="0" y="0"/>
                        </a:moveTo>
                        <a:lnTo>
                          <a:pt x="4141760" y="0"/>
                        </a:lnTo>
                        <a:lnTo>
                          <a:pt x="4141760" y="4377846"/>
                        </a:lnTo>
                        <a:lnTo>
                          <a:pt x="0" y="4377846"/>
                        </a:lnTo>
                        <a:close/>
                      </a:path>
                    </a:pathLst>
                  </a:custGeom>
                </p:spPr>
              </p:pic>
              <p:pic>
                <p:nvPicPr>
                  <p:cNvPr id="31" name="Grafik 30">
                    <a:extLst>
                      <a:ext uri="{FF2B5EF4-FFF2-40B4-BE49-F238E27FC236}">
                        <a16:creationId xmlns:a16="http://schemas.microsoft.com/office/drawing/2014/main" id="{44177220-9FCC-B02C-01CB-B931619A5B2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  <a:srcRect l="76272" t="36606" r="20248" b="50267"/>
                  <a:stretch/>
                </p:blipFill>
                <p:spPr>
                  <a:xfrm>
                    <a:off x="5918835" y="4488180"/>
                    <a:ext cx="177165" cy="67754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41760" h="4377846">
                        <a:moveTo>
                          <a:pt x="0" y="0"/>
                        </a:moveTo>
                        <a:lnTo>
                          <a:pt x="4141760" y="0"/>
                        </a:lnTo>
                        <a:lnTo>
                          <a:pt x="4141760" y="4377846"/>
                        </a:lnTo>
                        <a:lnTo>
                          <a:pt x="0" y="4377846"/>
                        </a:lnTo>
                        <a:close/>
                      </a:path>
                    </a:pathLst>
                  </a:custGeom>
                </p:spPr>
              </p:pic>
            </p:grpSp>
            <p:grpSp>
              <p:nvGrpSpPr>
                <p:cNvPr id="22" name="Gruppieren 21">
                  <a:extLst>
                    <a:ext uri="{FF2B5EF4-FFF2-40B4-BE49-F238E27FC236}">
                      <a16:creationId xmlns:a16="http://schemas.microsoft.com/office/drawing/2014/main" id="{90EBC590-6055-2BCA-D216-3459A9060963}"/>
                    </a:ext>
                  </a:extLst>
                </p:cNvPr>
                <p:cNvGrpSpPr/>
                <p:nvPr/>
              </p:nvGrpSpPr>
              <p:grpSpPr>
                <a:xfrm>
                  <a:off x="5984555" y="3290570"/>
                  <a:ext cx="801054" cy="767401"/>
                  <a:chOff x="7671115" y="4635500"/>
                  <a:chExt cx="801054" cy="767401"/>
                </a:xfrm>
              </p:grpSpPr>
              <p:pic>
                <p:nvPicPr>
                  <p:cNvPr id="24" name="Grafik 23">
                    <a:extLst>
                      <a:ext uri="{FF2B5EF4-FFF2-40B4-BE49-F238E27FC236}">
                        <a16:creationId xmlns:a16="http://schemas.microsoft.com/office/drawing/2014/main" id="{45880BFD-4DBF-0751-7F90-0816E1A54AA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  <a:srcRect l="58173" t="38589" r="37018" b="55423"/>
                  <a:stretch/>
                </p:blipFill>
                <p:spPr>
                  <a:xfrm rot="10800000">
                    <a:off x="8071485" y="4938392"/>
                    <a:ext cx="244793" cy="3041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41760" h="4377846">
                        <a:moveTo>
                          <a:pt x="0" y="0"/>
                        </a:moveTo>
                        <a:lnTo>
                          <a:pt x="4141760" y="0"/>
                        </a:lnTo>
                        <a:lnTo>
                          <a:pt x="4141760" y="4377846"/>
                        </a:lnTo>
                        <a:lnTo>
                          <a:pt x="0" y="4377846"/>
                        </a:lnTo>
                        <a:close/>
                      </a:path>
                    </a:pathLst>
                  </a:custGeom>
                </p:spPr>
              </p:pic>
              <p:grpSp>
                <p:nvGrpSpPr>
                  <p:cNvPr id="25" name="Gruppieren 24">
                    <a:extLst>
                      <a:ext uri="{FF2B5EF4-FFF2-40B4-BE49-F238E27FC236}">
                        <a16:creationId xmlns:a16="http://schemas.microsoft.com/office/drawing/2014/main" id="{0B4E886D-4FBD-DAFB-2800-17E76A61A9A0}"/>
                      </a:ext>
                    </a:extLst>
                  </p:cNvPr>
                  <p:cNvGrpSpPr/>
                  <p:nvPr/>
                </p:nvGrpSpPr>
                <p:grpSpPr>
                  <a:xfrm>
                    <a:off x="7671115" y="4635500"/>
                    <a:ext cx="801054" cy="767401"/>
                    <a:chOff x="7671115" y="4635500"/>
                    <a:chExt cx="801054" cy="767401"/>
                  </a:xfrm>
                </p:grpSpPr>
                <p:pic>
                  <p:nvPicPr>
                    <p:cNvPr id="26" name="Grafik 25">
                      <a:extLst>
                        <a:ext uri="{FF2B5EF4-FFF2-40B4-BE49-F238E27FC236}">
                          <a16:creationId xmlns:a16="http://schemas.microsoft.com/office/drawing/2014/main" id="{9153B956-9A3B-7CD1-9E20-3AC0BF37BBB4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  <a:ext uri="{96DAC541-7B7A-43D3-8B79-37D633B846F1}">
                          <asvg:svgBlip xmlns:asvg="http://schemas.microsoft.com/office/drawing/2016/SVG/main" r:embed="rId3"/>
                        </a:ext>
                      </a:extLst>
                    </a:blip>
                    <a:srcRect l="84493" t="37101" r="1311" b="49772"/>
                    <a:stretch/>
                  </p:blipFill>
                  <p:spPr>
                    <a:xfrm>
                      <a:off x="7749540" y="4635500"/>
                      <a:ext cx="722629" cy="6667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141760" h="4377846">
                          <a:moveTo>
                            <a:pt x="0" y="0"/>
                          </a:moveTo>
                          <a:lnTo>
                            <a:pt x="4141760" y="0"/>
                          </a:lnTo>
                          <a:lnTo>
                            <a:pt x="4141760" y="4377846"/>
                          </a:lnTo>
                          <a:lnTo>
                            <a:pt x="0" y="4377846"/>
                          </a:lnTo>
                          <a:close/>
                        </a:path>
                      </a:pathLst>
                    </a:custGeom>
                  </p:spPr>
                </p:pic>
                <p:sp>
                  <p:nvSpPr>
                    <p:cNvPr id="27" name="Halbbogen 26">
                      <a:extLst>
                        <a:ext uri="{FF2B5EF4-FFF2-40B4-BE49-F238E27FC236}">
                          <a16:creationId xmlns:a16="http://schemas.microsoft.com/office/drawing/2014/main" id="{79F58605-EA02-91F6-6F17-E4C4FF4C88B7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7671115" y="4749485"/>
                      <a:ext cx="788672" cy="653416"/>
                    </a:xfrm>
                    <a:prstGeom prst="blockArc">
                      <a:avLst>
                        <a:gd name="adj1" fmla="val 10771512"/>
                        <a:gd name="adj2" fmla="val 16304790"/>
                        <a:gd name="adj3" fmla="val 20253"/>
                      </a:avLst>
                    </a:prstGeom>
                    <a:solidFill>
                      <a:schemeClr val="bg1"/>
                    </a:solidFill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srgbClr val="FF0000"/>
                        </a:solidFill>
                      </a:endParaRPr>
                    </a:p>
                  </p:txBody>
                </p:sp>
                <p:sp>
                  <p:nvSpPr>
                    <p:cNvPr id="28" name="Rechteck 27">
                      <a:extLst>
                        <a:ext uri="{FF2B5EF4-FFF2-40B4-BE49-F238E27FC236}">
                          <a16:creationId xmlns:a16="http://schemas.microsoft.com/office/drawing/2014/main" id="{A8310E87-4931-CBF1-8376-37EC36564D6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316278" y="4695824"/>
                      <a:ext cx="115251" cy="606425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srgbClr val="FF0000"/>
                        </a:solidFill>
                      </a:endParaRPr>
                    </a:p>
                  </p:txBody>
                </p:sp>
                <p:sp>
                  <p:nvSpPr>
                    <p:cNvPr id="29" name="Rechteck: eine Ecke abgeschnitten 28">
                      <a:extLst>
                        <a:ext uri="{FF2B5EF4-FFF2-40B4-BE49-F238E27FC236}">
                          <a16:creationId xmlns:a16="http://schemas.microsoft.com/office/drawing/2014/main" id="{36955B02-23DB-9C70-085E-E1C86BE016F5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8131170" y="4698047"/>
                      <a:ext cx="300357" cy="240346"/>
                    </a:xfrm>
                    <a:prstGeom prst="snip1Rect">
                      <a:avLst>
                        <a:gd name="adj" fmla="val 50000"/>
                      </a:avLst>
                    </a:prstGeom>
                    <a:solidFill>
                      <a:schemeClr val="bg1"/>
                    </a:solidFill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srgbClr val="FF0000"/>
                        </a:solidFill>
                      </a:endParaRPr>
                    </a:p>
                  </p:txBody>
                </p:sp>
              </p:grpSp>
            </p:grpSp>
            <p:pic>
              <p:nvPicPr>
                <p:cNvPr id="23" name="Grafik 22">
                  <a:extLst>
                    <a:ext uri="{FF2B5EF4-FFF2-40B4-BE49-F238E27FC236}">
                      <a16:creationId xmlns:a16="http://schemas.microsoft.com/office/drawing/2014/main" id="{C9F84C79-49B8-71D9-B7B3-32561FDA81E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rcRect l="57486" t="37101" r="33532" b="49772"/>
                <a:stretch/>
              </p:blipFill>
              <p:spPr>
                <a:xfrm>
                  <a:off x="6658611" y="3295650"/>
                  <a:ext cx="457201" cy="666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41760" h="4377846">
                      <a:moveTo>
                        <a:pt x="0" y="0"/>
                      </a:moveTo>
                      <a:lnTo>
                        <a:pt x="4141760" y="0"/>
                      </a:lnTo>
                      <a:lnTo>
                        <a:pt x="4141760" y="4377846"/>
                      </a:lnTo>
                      <a:lnTo>
                        <a:pt x="0" y="4377846"/>
                      </a:lnTo>
                      <a:close/>
                    </a:path>
                  </a:pathLst>
                </a:custGeom>
              </p:spPr>
            </p:pic>
          </p:grpSp>
          <p:grpSp>
            <p:nvGrpSpPr>
              <p:cNvPr id="9" name="Gruppieren 8">
                <a:extLst>
                  <a:ext uri="{FF2B5EF4-FFF2-40B4-BE49-F238E27FC236}">
                    <a16:creationId xmlns:a16="http://schemas.microsoft.com/office/drawing/2014/main" id="{2C9BDAF5-14AA-BD96-DB25-D902D007B098}"/>
                  </a:ext>
                </a:extLst>
              </p:cNvPr>
              <p:cNvGrpSpPr/>
              <p:nvPr/>
            </p:nvGrpSpPr>
            <p:grpSpPr>
              <a:xfrm>
                <a:off x="1234439" y="883285"/>
                <a:ext cx="970281" cy="1309370"/>
                <a:chOff x="3737610" y="2912110"/>
                <a:chExt cx="970281" cy="1309370"/>
              </a:xfrm>
            </p:grpSpPr>
            <p:sp>
              <p:nvSpPr>
                <p:cNvPr id="11" name="Rechteck: obere Ecken abgerundet 10">
                  <a:extLst>
                    <a:ext uri="{FF2B5EF4-FFF2-40B4-BE49-F238E27FC236}">
                      <a16:creationId xmlns:a16="http://schemas.microsoft.com/office/drawing/2014/main" id="{F93C54A7-24B2-9BDE-88CA-54A291397140}"/>
                    </a:ext>
                  </a:extLst>
                </p:cNvPr>
                <p:cNvSpPr/>
                <p:nvPr/>
              </p:nvSpPr>
              <p:spPr>
                <a:xfrm rot="10800000">
                  <a:off x="3813807" y="3428998"/>
                  <a:ext cx="866142" cy="774379"/>
                </a:xfrm>
                <a:prstGeom prst="round2SameRect">
                  <a:avLst/>
                </a:prstGeom>
                <a:solidFill>
                  <a:srgbClr val="82BF25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" name="Rechteck: obere Ecken abgerundet 12">
                  <a:extLst>
                    <a:ext uri="{FF2B5EF4-FFF2-40B4-BE49-F238E27FC236}">
                      <a16:creationId xmlns:a16="http://schemas.microsoft.com/office/drawing/2014/main" id="{3639CB4A-27AB-2570-7BBA-93516E0D79F0}"/>
                    </a:ext>
                  </a:extLst>
                </p:cNvPr>
                <p:cNvSpPr/>
                <p:nvPr/>
              </p:nvSpPr>
              <p:spPr>
                <a:xfrm>
                  <a:off x="3813809" y="2927350"/>
                  <a:ext cx="866141" cy="410210"/>
                </a:xfrm>
                <a:prstGeom prst="round2SameRect">
                  <a:avLst/>
                </a:prstGeom>
                <a:solidFill>
                  <a:srgbClr val="82BF25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18" name="Grafik 17">
                  <a:extLst>
                    <a:ext uri="{FF2B5EF4-FFF2-40B4-BE49-F238E27FC236}">
                      <a16:creationId xmlns:a16="http://schemas.microsoft.com/office/drawing/2014/main" id="{81F86026-38C8-071C-25FB-CD91B6156A1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rcRect l="11203" r="14694"/>
                <a:stretch/>
              </p:blipFill>
              <p:spPr>
                <a:xfrm>
                  <a:off x="3737610" y="2912110"/>
                  <a:ext cx="970281" cy="1309370"/>
                </a:xfrm>
                <a:prstGeom prst="rect">
                  <a:avLst/>
                </a:prstGeom>
              </p:spPr>
            </p:pic>
          </p:grpSp>
        </p:grpSp>
        <p:sp>
          <p:nvSpPr>
            <p:cNvPr id="32" name="Rechteck 31">
              <a:extLst>
                <a:ext uri="{FF2B5EF4-FFF2-40B4-BE49-F238E27FC236}">
                  <a16:creationId xmlns:a16="http://schemas.microsoft.com/office/drawing/2014/main" id="{0042848F-C3EF-8D2E-55F6-DCA98200BBB4}"/>
                </a:ext>
              </a:extLst>
            </p:cNvPr>
            <p:cNvSpPr/>
            <p:nvPr/>
          </p:nvSpPr>
          <p:spPr>
            <a:xfrm rot="5400000">
              <a:off x="9822458" y="5029119"/>
              <a:ext cx="150739" cy="501808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33" name="Rechteck 32">
              <a:extLst>
                <a:ext uri="{FF2B5EF4-FFF2-40B4-BE49-F238E27FC236}">
                  <a16:creationId xmlns:a16="http://schemas.microsoft.com/office/drawing/2014/main" id="{C6543268-5D1A-2691-C581-1A4358152226}"/>
                </a:ext>
              </a:extLst>
            </p:cNvPr>
            <p:cNvSpPr/>
            <p:nvPr/>
          </p:nvSpPr>
          <p:spPr>
            <a:xfrm rot="5400000">
              <a:off x="9889899" y="4076148"/>
              <a:ext cx="95399" cy="501808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37" name="Textfeld 36">
            <a:extLst>
              <a:ext uri="{FF2B5EF4-FFF2-40B4-BE49-F238E27FC236}">
                <a16:creationId xmlns:a16="http://schemas.microsoft.com/office/drawing/2014/main" id="{390A4843-AE37-1C30-FF09-142DCB1B91DE}"/>
              </a:ext>
            </a:extLst>
          </p:cNvPr>
          <p:cNvSpPr txBox="1"/>
          <p:nvPr/>
        </p:nvSpPr>
        <p:spPr>
          <a:xfrm>
            <a:off x="6925109" y="6249539"/>
            <a:ext cx="48916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Lukas, Simon, Alexandra</a:t>
            </a:r>
            <a:endParaRPr lang="en-US" sz="20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251784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4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Grafik 41">
            <a:extLst>
              <a:ext uri="{FF2B5EF4-FFF2-40B4-BE49-F238E27FC236}">
                <a16:creationId xmlns:a16="http://schemas.microsoft.com/office/drawing/2014/main" id="{B853A345-9A08-7DB1-6DCE-AA82A3E7F5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13961" y="-985148"/>
            <a:ext cx="5079255" cy="5079255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  <p:grpSp>
        <p:nvGrpSpPr>
          <p:cNvPr id="59" name="Gruppieren 58">
            <a:extLst>
              <a:ext uri="{FF2B5EF4-FFF2-40B4-BE49-F238E27FC236}">
                <a16:creationId xmlns:a16="http://schemas.microsoft.com/office/drawing/2014/main" id="{6A21D4D9-8A0D-F937-1C9B-6D8E096F57FC}"/>
              </a:ext>
            </a:extLst>
          </p:cNvPr>
          <p:cNvGrpSpPr/>
          <p:nvPr/>
        </p:nvGrpSpPr>
        <p:grpSpPr>
          <a:xfrm>
            <a:off x="1234439" y="876300"/>
            <a:ext cx="3981451" cy="1429071"/>
            <a:chOff x="1234439" y="876300"/>
            <a:chExt cx="3981451" cy="1429071"/>
          </a:xfrm>
        </p:grpSpPr>
        <p:grpSp>
          <p:nvGrpSpPr>
            <p:cNvPr id="39" name="Gruppieren 38">
              <a:extLst>
                <a:ext uri="{FF2B5EF4-FFF2-40B4-BE49-F238E27FC236}">
                  <a16:creationId xmlns:a16="http://schemas.microsoft.com/office/drawing/2014/main" id="{125651A0-0917-CB58-D7E2-3425103E5B08}"/>
                </a:ext>
              </a:extLst>
            </p:cNvPr>
            <p:cNvGrpSpPr/>
            <p:nvPr/>
          </p:nvGrpSpPr>
          <p:grpSpPr>
            <a:xfrm>
              <a:off x="2266951" y="876300"/>
              <a:ext cx="2948939" cy="1429071"/>
              <a:chOff x="4229101" y="2628900"/>
              <a:chExt cx="2948939" cy="1429071"/>
            </a:xfrm>
          </p:grpSpPr>
          <p:pic>
            <p:nvPicPr>
              <p:cNvPr id="5" name="Grafik 4">
                <a:extLst>
                  <a:ext uri="{FF2B5EF4-FFF2-40B4-BE49-F238E27FC236}">
                    <a16:creationId xmlns:a16="http://schemas.microsoft.com/office/drawing/2014/main" id="{28057DDD-F776-0C06-744F-0284814D54B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 l="44987" t="37101" r="1311" b="49772"/>
              <a:stretch/>
            </p:blipFill>
            <p:spPr>
              <a:xfrm>
                <a:off x="4257675" y="2628900"/>
                <a:ext cx="2920365" cy="666750"/>
              </a:xfrm>
              <a:custGeom>
                <a:avLst/>
                <a:gdLst/>
                <a:ahLst/>
                <a:cxnLst/>
                <a:rect l="l" t="t" r="r" b="b"/>
                <a:pathLst>
                  <a:path w="4141760" h="4377846">
                    <a:moveTo>
                      <a:pt x="0" y="0"/>
                    </a:moveTo>
                    <a:lnTo>
                      <a:pt x="4141760" y="0"/>
                    </a:lnTo>
                    <a:lnTo>
                      <a:pt x="4141760" y="4377846"/>
                    </a:lnTo>
                    <a:lnTo>
                      <a:pt x="0" y="4377846"/>
                    </a:lnTo>
                    <a:close/>
                  </a:path>
                </a:pathLst>
              </a:custGeom>
            </p:spPr>
          </p:pic>
          <p:pic>
            <p:nvPicPr>
              <p:cNvPr id="9" name="Grafik 8">
                <a:extLst>
                  <a:ext uri="{FF2B5EF4-FFF2-40B4-BE49-F238E27FC236}">
                    <a16:creationId xmlns:a16="http://schemas.microsoft.com/office/drawing/2014/main" id="{E767EB52-33A5-F01C-537C-ED9B24F1108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 l="44613" t="50000" r="30874" b="36873"/>
              <a:stretch/>
            </p:blipFill>
            <p:spPr>
              <a:xfrm>
                <a:off x="4229101" y="3295650"/>
                <a:ext cx="1247774" cy="666750"/>
              </a:xfrm>
              <a:custGeom>
                <a:avLst/>
                <a:gdLst/>
                <a:ahLst/>
                <a:cxnLst/>
                <a:rect l="l" t="t" r="r" b="b"/>
                <a:pathLst>
                  <a:path w="4141760" h="4377846">
                    <a:moveTo>
                      <a:pt x="0" y="0"/>
                    </a:moveTo>
                    <a:lnTo>
                      <a:pt x="4141760" y="0"/>
                    </a:lnTo>
                    <a:lnTo>
                      <a:pt x="4141760" y="4377846"/>
                    </a:lnTo>
                    <a:lnTo>
                      <a:pt x="0" y="4377846"/>
                    </a:lnTo>
                    <a:close/>
                  </a:path>
                </a:pathLst>
              </a:custGeom>
            </p:spPr>
          </p:pic>
          <p:grpSp>
            <p:nvGrpSpPr>
              <p:cNvPr id="18" name="Gruppieren 17">
                <a:extLst>
                  <a:ext uri="{FF2B5EF4-FFF2-40B4-BE49-F238E27FC236}">
                    <a16:creationId xmlns:a16="http://schemas.microsoft.com/office/drawing/2014/main" id="{95DE076A-B0B2-3552-1B07-EEA4EB3D5004}"/>
                  </a:ext>
                </a:extLst>
              </p:cNvPr>
              <p:cNvGrpSpPr/>
              <p:nvPr/>
            </p:nvGrpSpPr>
            <p:grpSpPr>
              <a:xfrm>
                <a:off x="5553074" y="3267710"/>
                <a:ext cx="558166" cy="678180"/>
                <a:chOff x="5918835" y="4488180"/>
                <a:chExt cx="558166" cy="678180"/>
              </a:xfrm>
            </p:grpSpPr>
            <p:pic>
              <p:nvPicPr>
                <p:cNvPr id="11" name="Grafik 10">
                  <a:extLst>
                    <a:ext uri="{FF2B5EF4-FFF2-40B4-BE49-F238E27FC236}">
                      <a16:creationId xmlns:a16="http://schemas.microsoft.com/office/drawing/2014/main" id="{C6101C76-41EA-0D29-9485-53D0AB94F7B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rcRect l="90605" t="37101" r="1312" b="49772"/>
                <a:stretch/>
              </p:blipFill>
              <p:spPr>
                <a:xfrm>
                  <a:off x="6065521" y="4527550"/>
                  <a:ext cx="411480" cy="6388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41760" h="4377846">
                      <a:moveTo>
                        <a:pt x="0" y="0"/>
                      </a:moveTo>
                      <a:lnTo>
                        <a:pt x="4141760" y="0"/>
                      </a:lnTo>
                      <a:lnTo>
                        <a:pt x="4141760" y="4377846"/>
                      </a:lnTo>
                      <a:lnTo>
                        <a:pt x="0" y="4377846"/>
                      </a:lnTo>
                      <a:close/>
                    </a:path>
                  </a:pathLst>
                </a:custGeom>
              </p:spPr>
            </p:pic>
            <p:pic>
              <p:nvPicPr>
                <p:cNvPr id="13" name="Grafik 12">
                  <a:extLst>
                    <a:ext uri="{FF2B5EF4-FFF2-40B4-BE49-F238E27FC236}">
                      <a16:creationId xmlns:a16="http://schemas.microsoft.com/office/drawing/2014/main" id="{8B40E6D6-18D5-ADC6-6727-6E14AFACFE1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rcRect l="76272" t="36606" r="20248" b="50267"/>
                <a:stretch/>
              </p:blipFill>
              <p:spPr>
                <a:xfrm>
                  <a:off x="5918835" y="4488180"/>
                  <a:ext cx="177165" cy="666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41760" h="4377846">
                      <a:moveTo>
                        <a:pt x="0" y="0"/>
                      </a:moveTo>
                      <a:lnTo>
                        <a:pt x="4141760" y="0"/>
                      </a:lnTo>
                      <a:lnTo>
                        <a:pt x="4141760" y="4377846"/>
                      </a:lnTo>
                      <a:lnTo>
                        <a:pt x="0" y="4377846"/>
                      </a:lnTo>
                      <a:close/>
                    </a:path>
                  </a:pathLst>
                </a:custGeom>
              </p:spPr>
            </p:pic>
          </p:grpSp>
          <p:grpSp>
            <p:nvGrpSpPr>
              <p:cNvPr id="33" name="Gruppieren 32">
                <a:extLst>
                  <a:ext uri="{FF2B5EF4-FFF2-40B4-BE49-F238E27FC236}">
                    <a16:creationId xmlns:a16="http://schemas.microsoft.com/office/drawing/2014/main" id="{A0F7E9A1-3076-67BA-BE8A-06DE95DE188E}"/>
                  </a:ext>
                </a:extLst>
              </p:cNvPr>
              <p:cNvGrpSpPr/>
              <p:nvPr/>
            </p:nvGrpSpPr>
            <p:grpSpPr>
              <a:xfrm>
                <a:off x="5984555" y="3290570"/>
                <a:ext cx="801054" cy="767401"/>
                <a:chOff x="7671115" y="4635500"/>
                <a:chExt cx="801054" cy="767401"/>
              </a:xfrm>
            </p:grpSpPr>
            <p:pic>
              <p:nvPicPr>
                <p:cNvPr id="20" name="Grafik 19">
                  <a:extLst>
                    <a:ext uri="{FF2B5EF4-FFF2-40B4-BE49-F238E27FC236}">
                      <a16:creationId xmlns:a16="http://schemas.microsoft.com/office/drawing/2014/main" id="{EDC66735-A976-CF2E-5880-BA6F08377F5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rcRect l="57381" t="38589" r="37018" b="55423"/>
                <a:stretch/>
              </p:blipFill>
              <p:spPr>
                <a:xfrm rot="10800000">
                  <a:off x="8071485" y="4938394"/>
                  <a:ext cx="285116" cy="3041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41760" h="4377846">
                      <a:moveTo>
                        <a:pt x="0" y="0"/>
                      </a:moveTo>
                      <a:lnTo>
                        <a:pt x="4141760" y="0"/>
                      </a:lnTo>
                      <a:lnTo>
                        <a:pt x="4141760" y="4377846"/>
                      </a:lnTo>
                      <a:lnTo>
                        <a:pt x="0" y="4377846"/>
                      </a:lnTo>
                      <a:close/>
                    </a:path>
                  </a:pathLst>
                </a:custGeom>
              </p:spPr>
            </p:pic>
            <p:grpSp>
              <p:nvGrpSpPr>
                <p:cNvPr id="32" name="Gruppieren 31">
                  <a:extLst>
                    <a:ext uri="{FF2B5EF4-FFF2-40B4-BE49-F238E27FC236}">
                      <a16:creationId xmlns:a16="http://schemas.microsoft.com/office/drawing/2014/main" id="{D47394D5-2BA6-1761-BC2A-D317B6ADC5D5}"/>
                    </a:ext>
                  </a:extLst>
                </p:cNvPr>
                <p:cNvGrpSpPr/>
                <p:nvPr/>
              </p:nvGrpSpPr>
              <p:grpSpPr>
                <a:xfrm>
                  <a:off x="7671115" y="4635500"/>
                  <a:ext cx="801054" cy="767401"/>
                  <a:chOff x="7671115" y="4635500"/>
                  <a:chExt cx="801054" cy="767401"/>
                </a:xfrm>
              </p:grpSpPr>
              <p:pic>
                <p:nvPicPr>
                  <p:cNvPr id="19" name="Grafik 18">
                    <a:extLst>
                      <a:ext uri="{FF2B5EF4-FFF2-40B4-BE49-F238E27FC236}">
                        <a16:creationId xmlns:a16="http://schemas.microsoft.com/office/drawing/2014/main" id="{A81F8BEE-ACDA-4D4B-65DC-F17C0C1F0A0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  <a:srcRect l="84493" t="37101" r="1311" b="49772"/>
                  <a:stretch/>
                </p:blipFill>
                <p:spPr>
                  <a:xfrm>
                    <a:off x="7749540" y="4635500"/>
                    <a:ext cx="722629" cy="6667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41760" h="4377846">
                        <a:moveTo>
                          <a:pt x="0" y="0"/>
                        </a:moveTo>
                        <a:lnTo>
                          <a:pt x="4141760" y="0"/>
                        </a:lnTo>
                        <a:lnTo>
                          <a:pt x="4141760" y="4377846"/>
                        </a:lnTo>
                        <a:lnTo>
                          <a:pt x="0" y="4377846"/>
                        </a:lnTo>
                        <a:close/>
                      </a:path>
                    </a:pathLst>
                  </a:custGeom>
                </p:spPr>
              </p:pic>
              <p:sp>
                <p:nvSpPr>
                  <p:cNvPr id="31" name="Halbbogen 30">
                    <a:extLst>
                      <a:ext uri="{FF2B5EF4-FFF2-40B4-BE49-F238E27FC236}">
                        <a16:creationId xmlns:a16="http://schemas.microsoft.com/office/drawing/2014/main" id="{39C4948A-D3EC-C03B-4173-09752611E895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7671115" y="4749485"/>
                    <a:ext cx="788672" cy="653416"/>
                  </a:xfrm>
                  <a:prstGeom prst="blockArc">
                    <a:avLst>
                      <a:gd name="adj1" fmla="val 10771512"/>
                      <a:gd name="adj2" fmla="val 16304790"/>
                      <a:gd name="adj3" fmla="val 20253"/>
                    </a:avLst>
                  </a:prstGeom>
                  <a:solidFill>
                    <a:schemeClr val="bg1"/>
                  </a:solidFill>
                  <a:ln w="3175"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rgbClr val="FF0000"/>
                      </a:solidFill>
                    </a:endParaRPr>
                  </a:p>
                </p:txBody>
              </p:sp>
              <p:sp>
                <p:nvSpPr>
                  <p:cNvPr id="21" name="Rechteck 20">
                    <a:extLst>
                      <a:ext uri="{FF2B5EF4-FFF2-40B4-BE49-F238E27FC236}">
                        <a16:creationId xmlns:a16="http://schemas.microsoft.com/office/drawing/2014/main" id="{D96F25B7-B0E2-C3AD-DD97-343880BC37D8}"/>
                      </a:ext>
                    </a:extLst>
                  </p:cNvPr>
                  <p:cNvSpPr/>
                  <p:nvPr/>
                </p:nvSpPr>
                <p:spPr>
                  <a:xfrm>
                    <a:off x="8328660" y="4695824"/>
                    <a:ext cx="102869" cy="606425"/>
                  </a:xfrm>
                  <a:prstGeom prst="rect">
                    <a:avLst/>
                  </a:prstGeom>
                  <a:solidFill>
                    <a:schemeClr val="bg1"/>
                  </a:solidFill>
                  <a:ln w="3175"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rgbClr val="FF0000"/>
                      </a:solidFill>
                    </a:endParaRPr>
                  </a:p>
                </p:txBody>
              </p:sp>
              <p:sp>
                <p:nvSpPr>
                  <p:cNvPr id="24" name="Rechteck: eine Ecke abgeschnitten 23">
                    <a:extLst>
                      <a:ext uri="{FF2B5EF4-FFF2-40B4-BE49-F238E27FC236}">
                        <a16:creationId xmlns:a16="http://schemas.microsoft.com/office/drawing/2014/main" id="{C7126725-10C9-6395-EFE2-29BB36568CF6}"/>
                      </a:ext>
                    </a:extLst>
                  </p:cNvPr>
                  <p:cNvSpPr/>
                  <p:nvPr/>
                </p:nvSpPr>
                <p:spPr>
                  <a:xfrm flipH="1">
                    <a:off x="8131170" y="4698047"/>
                    <a:ext cx="300357" cy="240346"/>
                  </a:xfrm>
                  <a:prstGeom prst="snip1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 w="3175"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rgbClr val="FF0000"/>
                      </a:solidFill>
                    </a:endParaRPr>
                  </a:p>
                </p:txBody>
              </p:sp>
            </p:grpSp>
          </p:grpSp>
          <p:pic>
            <p:nvPicPr>
              <p:cNvPr id="34" name="Grafik 33">
                <a:extLst>
                  <a:ext uri="{FF2B5EF4-FFF2-40B4-BE49-F238E27FC236}">
                    <a16:creationId xmlns:a16="http://schemas.microsoft.com/office/drawing/2014/main" id="{883918F2-7B7F-37DD-F335-9876953A727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 l="57486" t="37101" r="33532" b="49772"/>
              <a:stretch/>
            </p:blipFill>
            <p:spPr>
              <a:xfrm>
                <a:off x="6658611" y="3295650"/>
                <a:ext cx="457201" cy="666750"/>
              </a:xfrm>
              <a:custGeom>
                <a:avLst/>
                <a:gdLst/>
                <a:ahLst/>
                <a:cxnLst/>
                <a:rect l="l" t="t" r="r" b="b"/>
                <a:pathLst>
                  <a:path w="4141760" h="4377846">
                    <a:moveTo>
                      <a:pt x="0" y="0"/>
                    </a:moveTo>
                    <a:lnTo>
                      <a:pt x="4141760" y="0"/>
                    </a:lnTo>
                    <a:lnTo>
                      <a:pt x="4141760" y="4377846"/>
                    </a:lnTo>
                    <a:lnTo>
                      <a:pt x="0" y="4377846"/>
                    </a:lnTo>
                    <a:close/>
                  </a:path>
                </a:pathLst>
              </a:custGeom>
            </p:spPr>
          </p:pic>
        </p:grpSp>
        <p:grpSp>
          <p:nvGrpSpPr>
            <p:cNvPr id="58" name="Gruppieren 57">
              <a:extLst>
                <a:ext uri="{FF2B5EF4-FFF2-40B4-BE49-F238E27FC236}">
                  <a16:creationId xmlns:a16="http://schemas.microsoft.com/office/drawing/2014/main" id="{7D4D52FF-BBA0-B3FD-CE66-7832186B4340}"/>
                </a:ext>
              </a:extLst>
            </p:cNvPr>
            <p:cNvGrpSpPr/>
            <p:nvPr/>
          </p:nvGrpSpPr>
          <p:grpSpPr>
            <a:xfrm>
              <a:off x="1234439" y="883285"/>
              <a:ext cx="970281" cy="1309370"/>
              <a:chOff x="3737610" y="2912110"/>
              <a:chExt cx="970281" cy="1309370"/>
            </a:xfrm>
          </p:grpSpPr>
          <p:sp>
            <p:nvSpPr>
              <p:cNvPr id="57" name="Rechteck: obere Ecken abgerundet 56">
                <a:extLst>
                  <a:ext uri="{FF2B5EF4-FFF2-40B4-BE49-F238E27FC236}">
                    <a16:creationId xmlns:a16="http://schemas.microsoft.com/office/drawing/2014/main" id="{80A2143E-9E4F-97AE-F5B7-831C583ED7DC}"/>
                  </a:ext>
                </a:extLst>
              </p:cNvPr>
              <p:cNvSpPr/>
              <p:nvPr/>
            </p:nvSpPr>
            <p:spPr>
              <a:xfrm rot="10800000">
                <a:off x="3813807" y="3428998"/>
                <a:ext cx="866142" cy="774379"/>
              </a:xfrm>
              <a:prstGeom prst="round2SameRect">
                <a:avLst/>
              </a:prstGeom>
              <a:solidFill>
                <a:srgbClr val="82BF25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hteck: obere Ecken abgerundet 55">
                <a:extLst>
                  <a:ext uri="{FF2B5EF4-FFF2-40B4-BE49-F238E27FC236}">
                    <a16:creationId xmlns:a16="http://schemas.microsoft.com/office/drawing/2014/main" id="{C3D90BD9-1CAF-2223-6566-FA93F095E789}"/>
                  </a:ext>
                </a:extLst>
              </p:cNvPr>
              <p:cNvSpPr/>
              <p:nvPr/>
            </p:nvSpPr>
            <p:spPr>
              <a:xfrm>
                <a:off x="3813809" y="2927350"/>
                <a:ext cx="866141" cy="410210"/>
              </a:xfrm>
              <a:prstGeom prst="round2SameRect">
                <a:avLst/>
              </a:prstGeom>
              <a:solidFill>
                <a:srgbClr val="82BF25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55" name="Grafik 54">
                <a:extLst>
                  <a:ext uri="{FF2B5EF4-FFF2-40B4-BE49-F238E27FC236}">
                    <a16:creationId xmlns:a16="http://schemas.microsoft.com/office/drawing/2014/main" id="{069BF590-CF6F-D2EC-392F-3DE5E240DEB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 l="11203" r="14694"/>
              <a:stretch/>
            </p:blipFill>
            <p:spPr>
              <a:xfrm>
                <a:off x="3737610" y="2912110"/>
                <a:ext cx="970281" cy="130937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59479715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4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46</Words>
  <Application>Microsoft Office PowerPoint</Application>
  <PresentationFormat>Breitbild</PresentationFormat>
  <Paragraphs>15</Paragraphs>
  <Slides>10</Slides>
  <Notes>0</Notes>
  <HiddenSlides>2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Source Sans Pro</vt:lpstr>
      <vt:lpstr>Office</vt:lpstr>
      <vt:lpstr>HackaTUM 2023</vt:lpstr>
      <vt:lpstr>PowerPoint-Präsentation</vt:lpstr>
      <vt:lpstr>PowerPoint-Präsentation</vt:lpstr>
      <vt:lpstr>Tech Details</vt:lpstr>
      <vt:lpstr>Next steps…</vt:lpstr>
      <vt:lpstr>Next steps…</vt:lpstr>
      <vt:lpstr>PowerPoint-Präsentation</vt:lpstr>
      <vt:lpstr>HackaTUM 2023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HackaTUM 2023</dc:title>
  <dc:creator>Alexx Lang</dc:creator>
  <cp:lastModifiedBy>Alexx Lang</cp:lastModifiedBy>
  <cp:revision>7</cp:revision>
  <dcterms:created xsi:type="dcterms:W3CDTF">2023-11-18T20:16:48Z</dcterms:created>
  <dcterms:modified xsi:type="dcterms:W3CDTF">2023-11-19T08:42:32Z</dcterms:modified>
</cp:coreProperties>
</file>